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2"/>
  </p:handoutMasterIdLst>
  <p:sldIdLst>
    <p:sldId id="257" r:id="rId3"/>
    <p:sldId id="258" r:id="rId5"/>
    <p:sldId id="259" r:id="rId6"/>
    <p:sldId id="314" r:id="rId7"/>
    <p:sldId id="313" r:id="rId8"/>
    <p:sldId id="316" r:id="rId9"/>
    <p:sldId id="320" r:id="rId10"/>
    <p:sldId id="321" r:id="rId11"/>
    <p:sldId id="322" r:id="rId12"/>
    <p:sldId id="323" r:id="rId13"/>
    <p:sldId id="324" r:id="rId14"/>
    <p:sldId id="325" r:id="rId15"/>
    <p:sldId id="326" r:id="rId16"/>
    <p:sldId id="327" r:id="rId17"/>
    <p:sldId id="317" r:id="rId18"/>
    <p:sldId id="319" r:id="rId19"/>
    <p:sldId id="318" r:id="rId20"/>
    <p:sldId id="359" r:id="rId21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4077"/>
    <a:srgbClr val="BF55DB"/>
    <a:srgbClr val="F8D845"/>
    <a:srgbClr val="F77258"/>
    <a:srgbClr val="FEFEFE"/>
    <a:srgbClr val="FFFFFF"/>
    <a:srgbClr val="C6C6C6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4" autoAdjust="0"/>
    <p:restoredTop sz="94660"/>
  </p:normalViewPr>
  <p:slideViewPr>
    <p:cSldViewPr snapToGrid="0">
      <p:cViewPr varScale="1">
        <p:scale>
          <a:sx n="81" d="100"/>
          <a:sy n="81" d="100"/>
        </p:scale>
        <p:origin x="912" y="77"/>
      </p:cViewPr>
      <p:guideLst>
        <p:guide orient="horz" pos="2188"/>
        <p:guide pos="38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6B99B0B7-584C-40D5-9D7F-95FC98879DC3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9125B56A-3DBC-45E4-9F8C-8EB14D10B9D3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版权声明：</a:t>
            </a:r>
            <a:r>
              <a:rPr lang="en-US" altLang="zh-CN" dirty="0" smtClean="0"/>
              <a:t>300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锐旗设计</a:t>
            </a:r>
            <a:r>
              <a:rPr lang="en-US" altLang="zh-CN" dirty="0" smtClean="0"/>
              <a:t>】:https://9ppt.taobao.com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 smtClean="0"/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27F7A2D0-6E26-42CB-A1FC-1BE3E6861CD8}" type="slidenum">
              <a:rPr lang="zh-CN" altLang="en-US" smtClean="0">
                <a:latin typeface="等线" panose="02010600030101010101" pitchFamily="2" charset="-122"/>
                <a:ea typeface="等线" panose="02010600030101010101" pitchFamily="2" charset="-122"/>
              </a:rPr>
            </a:fld>
            <a:endParaRPr lang="zh-CN" altLang="en-US" smtClean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354513" y="-635000"/>
            <a:ext cx="727075" cy="635000"/>
          </a:xfrm>
          <a:prstGeom prst="rec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5348288" y="-635000"/>
            <a:ext cx="725487" cy="635000"/>
          </a:xfrm>
          <a:prstGeom prst="rect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6340475" y="-635000"/>
            <a:ext cx="725488" cy="635000"/>
          </a:xfrm>
          <a:prstGeom prst="rect">
            <a:avLst/>
          </a:pr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7332663" y="-635000"/>
            <a:ext cx="727075" cy="635000"/>
          </a:xfrm>
          <a:prstGeom prst="rect">
            <a:avLst/>
          </a:pr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C0D994-80B8-4FC9-A3A8-D6716D8402D7}" type="datetimeFigureOut">
              <a:rPr lang="zh-CN" altLang="en-US"/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D633B5-7627-4AB2-BA1D-D13942A7C72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357AC0-5D77-4230-88F1-A9A6667A77F3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C5D5E5-7B37-4A74-BF88-69448A0A7E6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EDAB08-1CF6-4C43-A920-2179BF26F68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15A8C7-95FD-44BF-9544-E75299FC2E0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31D351-7A7B-42CD-9539-EAF7EFD9343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15DE58-A9F7-47F8-B1A5-3482AB88A86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928CAF-8369-4795-AF33-3A4767222B9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EFD819-AC47-454A-BD59-4214FC721B4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095DD4-4F3B-4808-A30D-7D90FE156196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756093-4A46-499A-9884-1C2D0032A2B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38ECF9-734B-498A-AED7-22FBE7C54B7D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6CD987-8BDA-4450-AC09-E25E4FCA7BD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0078CA-1F4D-47CD-9154-F02C31F7FB8A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E03EF7-31BD-4E45-ACFC-2AD2C196B30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8C98D2-7900-47B0-8797-F2A465A4E0BC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14287A-F440-4F72-A425-03D3EEDCF10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C912FA-D875-4380-840D-80FF85EE7454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76A3F9-A94C-4408-9B16-290FB94441D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7E70ED-B919-4EE0-AAE4-DDCC899DA985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396033-7AC3-43DA-ABC7-DC3B472055B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 panose="020F0502020204030204"/>
              </a:defRPr>
            </a:lvl1pPr>
          </a:lstStyle>
          <a:p>
            <a:pPr>
              <a:defRPr/>
            </a:pPr>
            <a:fld id="{51113AF7-8E6F-4278-AF14-1BCE30728F8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 panose="020F0502020204030204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CF0A8334-D66D-4FC8-ABFE-8D7C9EA2E675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等腰三角形 4"/>
          <p:cNvSpPr/>
          <p:nvPr/>
        </p:nvSpPr>
        <p:spPr>
          <a:xfrm rot="11374545">
            <a:off x="2130425" y="1654175"/>
            <a:ext cx="501650" cy="525463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4"/>
          <p:cNvSpPr/>
          <p:nvPr/>
        </p:nvSpPr>
        <p:spPr>
          <a:xfrm rot="20476330">
            <a:off x="1949450" y="2011363"/>
            <a:ext cx="1676400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1379538" y="2217738"/>
            <a:ext cx="1282700" cy="13477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4"/>
          <p:cNvSpPr/>
          <p:nvPr/>
        </p:nvSpPr>
        <p:spPr>
          <a:xfrm>
            <a:off x="1252538" y="2532063"/>
            <a:ext cx="468312" cy="4921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9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等腰三角形 4"/>
          <p:cNvSpPr/>
          <p:nvPr/>
        </p:nvSpPr>
        <p:spPr>
          <a:xfrm rot="746830">
            <a:off x="1998663" y="3535363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6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4"/>
          <p:cNvSpPr/>
          <p:nvPr/>
        </p:nvSpPr>
        <p:spPr>
          <a:xfrm rot="3834254">
            <a:off x="1611313" y="4127500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4"/>
          <p:cNvSpPr/>
          <p:nvPr/>
        </p:nvSpPr>
        <p:spPr>
          <a:xfrm rot="3834254">
            <a:off x="1672431" y="4660107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4"/>
          <p:cNvSpPr/>
          <p:nvPr/>
        </p:nvSpPr>
        <p:spPr>
          <a:xfrm rot="20057258">
            <a:off x="2133600" y="4494213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4"/>
          <p:cNvSpPr/>
          <p:nvPr/>
        </p:nvSpPr>
        <p:spPr>
          <a:xfrm rot="3834254">
            <a:off x="2316957" y="4094956"/>
            <a:ext cx="461962" cy="485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4"/>
          <p:cNvSpPr/>
          <p:nvPr/>
        </p:nvSpPr>
        <p:spPr>
          <a:xfrm rot="1648580">
            <a:off x="3402013" y="3717925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4"/>
          <p:cNvSpPr/>
          <p:nvPr/>
        </p:nvSpPr>
        <p:spPr>
          <a:xfrm rot="12600000">
            <a:off x="2419350" y="3060700"/>
            <a:ext cx="1109663" cy="11652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4"/>
          <p:cNvSpPr/>
          <p:nvPr/>
        </p:nvSpPr>
        <p:spPr>
          <a:xfrm rot="21025852">
            <a:off x="4132263" y="2724150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4"/>
          <p:cNvSpPr/>
          <p:nvPr/>
        </p:nvSpPr>
        <p:spPr>
          <a:xfrm rot="21025852">
            <a:off x="2298700" y="1577975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90" name="文本框 19"/>
          <p:cNvSpPr txBox="1">
            <a:spLocks noChangeArrowheads="1"/>
          </p:cNvSpPr>
          <p:nvPr/>
        </p:nvSpPr>
        <p:spPr bwMode="auto">
          <a:xfrm>
            <a:off x="4701540" y="4265295"/>
            <a:ext cx="727329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sz="3200">
                <a:latin typeface="+mj-lt"/>
                <a:ea typeface="+mj-ea"/>
                <a:cs typeface="+mj-cs"/>
                <a:sym typeface="+mn-ea"/>
              </a:rPr>
              <a:t>基于社区化网络的视频动态团购APP</a:t>
            </a:r>
            <a:endParaRPr lang="zh-CN" altLang="zh-CN" sz="3200" b="1" kern="1200" baseline="0">
              <a:solidFill>
                <a:srgbClr val="353A3E"/>
              </a:solidFill>
              <a:latin typeface="+mj-lt"/>
              <a:ea typeface="+mj-ea"/>
              <a:cs typeface="+mj-cs"/>
              <a:sym typeface="+mn-ea"/>
            </a:endParaRPr>
          </a:p>
        </p:txBody>
      </p:sp>
      <p:pic>
        <p:nvPicPr>
          <p:cNvPr id="2051" name="图片 1" descr="SRA2021-G05-小组LOGO"/>
          <p:cNvPicPr>
            <a:picLocks noChangeAspect="1"/>
          </p:cNvPicPr>
          <p:nvPr/>
        </p:nvPicPr>
        <p:blipFill>
          <a:blip r:embed="rId1"/>
          <a:srcRect l="28906" t="24973" r="35249" b="22572"/>
          <a:stretch>
            <a:fillRect/>
          </a:stretch>
        </p:blipFill>
        <p:spPr>
          <a:xfrm>
            <a:off x="4720590" y="1139825"/>
            <a:ext cx="2678430" cy="33140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0" name="副标题 3074"/>
          <p:cNvSpPr>
            <a:spLocks noGrp="1"/>
          </p:cNvSpPr>
          <p:nvPr>
            <p:ph type="subTitle" idx="1"/>
          </p:nvPr>
        </p:nvSpPr>
        <p:spPr>
          <a:xfrm>
            <a:off x="4701331" y="4848755"/>
            <a:ext cx="4189512" cy="1238820"/>
          </a:xfrm>
        </p:spPr>
        <p:txBody>
          <a:bodyPr anchor="t" anchorCtr="0">
            <a:normAutofit fontScale="70000"/>
          </a:bodyPr>
          <a:p>
            <a:pPr algn="l" defTabSz="914400">
              <a:buClrTx/>
              <a:buSzTx/>
              <a:buFontTx/>
            </a:pPr>
            <a:r>
              <a:rPr lang="en-US" altLang="zh-CN" kern="1200" baseline="0">
                <a:latin typeface="+mn-lt"/>
                <a:ea typeface="+mn-ea"/>
                <a:cs typeface="+mn-cs"/>
              </a:rPr>
              <a:t>SRA2021-G05</a:t>
            </a:r>
            <a:r>
              <a:rPr lang="zh-CN" altLang="en-US" kern="1200" baseline="0">
                <a:latin typeface="+mn-lt"/>
                <a:ea typeface="+mn-ea"/>
                <a:cs typeface="+mn-cs"/>
              </a:rPr>
              <a:t>小组</a:t>
            </a:r>
            <a:endParaRPr lang="zh-CN" altLang="en-US" kern="1200" baseline="0">
              <a:latin typeface="+mn-lt"/>
              <a:ea typeface="+mn-ea"/>
              <a:cs typeface="+mn-cs"/>
            </a:endParaRPr>
          </a:p>
          <a:p>
            <a:pPr algn="l" defTabSz="914400">
              <a:buClrTx/>
              <a:buSzTx/>
              <a:buFontTx/>
            </a:pPr>
            <a:r>
              <a:rPr lang="zh-CN" altLang="en-US" kern="1200" baseline="0">
                <a:latin typeface="+mn-lt"/>
                <a:ea typeface="+mn-ea"/>
                <a:cs typeface="+mn-cs"/>
              </a:rPr>
              <a:t>组长：邢海粟</a:t>
            </a:r>
            <a:endParaRPr lang="zh-CN" altLang="en-US" kern="1200" baseline="0">
              <a:latin typeface="+mn-lt"/>
              <a:ea typeface="+mn-ea"/>
              <a:cs typeface="+mn-cs"/>
            </a:endParaRPr>
          </a:p>
          <a:p>
            <a:pPr algn="l" defTabSz="914400">
              <a:buClrTx/>
              <a:buSzTx/>
              <a:buFontTx/>
            </a:pPr>
            <a:r>
              <a:rPr lang="zh-CN" altLang="en-US" kern="1200" baseline="0">
                <a:latin typeface="+mn-lt"/>
                <a:ea typeface="+mn-ea"/>
                <a:cs typeface="+mn-cs"/>
              </a:rPr>
              <a:t>组员：章拾瑜、陈正祎、朱涵、黄德煜</a:t>
            </a:r>
            <a:endParaRPr lang="zh-CN" altLang="en-US" kern="1200" baseline="0"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项目场景分析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579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" name="Rectangular Callout 24"/>
          <p:cNvSpPr/>
          <p:nvPr/>
        </p:nvSpPr>
        <p:spPr>
          <a:xfrm flipH="1">
            <a:off x="4589463" y="2045653"/>
            <a:ext cx="965200" cy="938212"/>
          </a:xfrm>
          <a:prstGeom prst="wedgeRectCallout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b="1" dirty="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7" name="Rectangular Callout 30"/>
          <p:cNvSpPr/>
          <p:nvPr/>
        </p:nvSpPr>
        <p:spPr>
          <a:xfrm flipH="1">
            <a:off x="4586923" y="3789363"/>
            <a:ext cx="965200" cy="936625"/>
          </a:xfrm>
          <a:prstGeom prst="wedgeRectCallou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dirty="0">
              <a:solidFill>
                <a:prstClr val="white"/>
              </a:solidFill>
            </a:endParaRPr>
          </a:p>
        </p:txBody>
      </p:sp>
      <p:sp>
        <p:nvSpPr>
          <p:cNvPr id="9" name="Rectangular Callout 58"/>
          <p:cNvSpPr/>
          <p:nvPr/>
        </p:nvSpPr>
        <p:spPr>
          <a:xfrm>
            <a:off x="6546850" y="2054225"/>
            <a:ext cx="965200" cy="938213"/>
          </a:xfrm>
          <a:prstGeom prst="wedgeRectCallout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200" b="1" dirty="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10" name="Rectangular Callout 62"/>
          <p:cNvSpPr/>
          <p:nvPr/>
        </p:nvSpPr>
        <p:spPr>
          <a:xfrm>
            <a:off x="6544310" y="3799523"/>
            <a:ext cx="965200" cy="936625"/>
          </a:xfrm>
          <a:prstGeom prst="wedgeRectCallou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dirty="0">
              <a:solidFill>
                <a:prstClr val="white"/>
              </a:solidFill>
            </a:endParaRPr>
          </a:p>
        </p:txBody>
      </p:sp>
      <p:cxnSp>
        <p:nvCxnSpPr>
          <p:cNvPr id="12" name="Straight Connector 67"/>
          <p:cNvCxnSpPr/>
          <p:nvPr/>
        </p:nvCxnSpPr>
        <p:spPr>
          <a:xfrm flipV="1">
            <a:off x="6096000" y="1643063"/>
            <a:ext cx="0" cy="3662362"/>
          </a:xfrm>
          <a:prstGeom prst="line">
            <a:avLst/>
          </a:prstGeom>
          <a:ln w="19050">
            <a:solidFill>
              <a:srgbClr val="F77258"/>
            </a:solidFill>
            <a:prstDash val="sysDot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10" name="Text Placeholder 3"/>
          <p:cNvSpPr txBox="1"/>
          <p:nvPr/>
        </p:nvSpPr>
        <p:spPr bwMode="auto">
          <a:xfrm>
            <a:off x="2117725" y="2251710"/>
            <a:ext cx="2306320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在群内，接收到大量的无用消息</a:t>
            </a:r>
            <a:r>
              <a:rPr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（消息轰炸）</a:t>
            </a:r>
            <a:endParaRPr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8" name="Text Placeholder 3"/>
          <p:cNvSpPr txBox="1"/>
          <p:nvPr/>
        </p:nvSpPr>
        <p:spPr bwMode="auto">
          <a:xfrm>
            <a:off x="2219325" y="3981450"/>
            <a:ext cx="2103120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占用时间和精力，但是</a:t>
            </a:r>
            <a:r>
              <a:rPr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收获很少</a:t>
            </a:r>
            <a:endParaRPr lang="zh-CN" alt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4" name="Text Placeholder 3"/>
          <p:cNvSpPr txBox="1"/>
          <p:nvPr/>
        </p:nvSpPr>
        <p:spPr bwMode="auto">
          <a:xfrm>
            <a:off x="7699375" y="2236788"/>
            <a:ext cx="2486025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买了东西以后，</a:t>
            </a:r>
            <a:r>
              <a:rPr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被拉进团购群</a:t>
            </a:r>
            <a:endParaRPr lang="zh-CN" alt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2" name="Text Placeholder 3"/>
          <p:cNvSpPr txBox="1"/>
          <p:nvPr/>
        </p:nvSpPr>
        <p:spPr bwMode="auto">
          <a:xfrm>
            <a:off x="7696835" y="3842068"/>
            <a:ext cx="2486025" cy="830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在群内，</a:t>
            </a:r>
            <a:r>
              <a:rPr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会有大量推销人员的存在，同时也会面临诈骗问题</a:t>
            </a:r>
            <a:endParaRPr lang="zh-CN" alt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593" name="Text Placeholder 3"/>
          <p:cNvSpPr txBox="1"/>
          <p:nvPr/>
        </p:nvSpPr>
        <p:spPr bwMode="auto">
          <a:xfrm>
            <a:off x="4789488" y="2226628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4" name="Text Placeholder 3"/>
          <p:cNvSpPr txBox="1"/>
          <p:nvPr/>
        </p:nvSpPr>
        <p:spPr bwMode="auto">
          <a:xfrm>
            <a:off x="6742113" y="2236788"/>
            <a:ext cx="5699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5" name="Text Placeholder 3"/>
          <p:cNvSpPr txBox="1"/>
          <p:nvPr/>
        </p:nvSpPr>
        <p:spPr bwMode="auto">
          <a:xfrm>
            <a:off x="4782185" y="3970338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6" name="Text Placeholder 3"/>
          <p:cNvSpPr txBox="1"/>
          <p:nvPr/>
        </p:nvSpPr>
        <p:spPr bwMode="auto">
          <a:xfrm>
            <a:off x="6734810" y="3980498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46500" y="695325"/>
            <a:ext cx="48025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rPr>
              <a:t>购买者面临的问题</a:t>
            </a:r>
            <a:endParaRPr lang="zh-CN" altLang="en-US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814" name="组合 185"/>
          <p:cNvGrpSpPr/>
          <p:nvPr/>
        </p:nvGrpSpPr>
        <p:grpSpPr bwMode="auto">
          <a:xfrm>
            <a:off x="1003300" y="2035810"/>
            <a:ext cx="904875" cy="903288"/>
            <a:chOff x="5417695" y="4745093"/>
            <a:chExt cx="904391" cy="903061"/>
          </a:xfrm>
        </p:grpSpPr>
        <p:sp>
          <p:nvSpPr>
            <p:cNvPr id="33932" name="Freeform 492"/>
            <p:cNvSpPr/>
            <p:nvPr/>
          </p:nvSpPr>
          <p:spPr bwMode="auto">
            <a:xfrm>
              <a:off x="5417695" y="4745093"/>
              <a:ext cx="904391" cy="903061"/>
            </a:xfrm>
            <a:custGeom>
              <a:avLst/>
              <a:gdLst>
                <a:gd name="T0" fmla="*/ 2147483647 w 575"/>
                <a:gd name="T1" fmla="*/ 2147483647 h 574"/>
                <a:gd name="T2" fmla="*/ 2147483647 w 575"/>
                <a:gd name="T3" fmla="*/ 2147483647 h 574"/>
                <a:gd name="T4" fmla="*/ 2147483647 w 575"/>
                <a:gd name="T5" fmla="*/ 2147483647 h 574"/>
                <a:gd name="T6" fmla="*/ 2147483647 w 575"/>
                <a:gd name="T7" fmla="*/ 2147483647 h 574"/>
                <a:gd name="T8" fmla="*/ 0 w 575"/>
                <a:gd name="T9" fmla="*/ 2147483647 h 574"/>
                <a:gd name="T10" fmla="*/ 0 w 575"/>
                <a:gd name="T11" fmla="*/ 2147483647 h 574"/>
                <a:gd name="T12" fmla="*/ 2147483647 w 575"/>
                <a:gd name="T13" fmla="*/ 0 h 574"/>
                <a:gd name="T14" fmla="*/ 2147483647 w 575"/>
                <a:gd name="T15" fmla="*/ 0 h 574"/>
                <a:gd name="T16" fmla="*/ 2147483647 w 575"/>
                <a:gd name="T17" fmla="*/ 2147483647 h 5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75" h="574">
                  <a:moveTo>
                    <a:pt x="575" y="146"/>
                  </a:moveTo>
                  <a:cubicBezTo>
                    <a:pt x="575" y="428"/>
                    <a:pt x="575" y="428"/>
                    <a:pt x="575" y="428"/>
                  </a:cubicBezTo>
                  <a:cubicBezTo>
                    <a:pt x="575" y="509"/>
                    <a:pt x="509" y="574"/>
                    <a:pt x="428" y="574"/>
                  </a:cubicBezTo>
                  <a:cubicBezTo>
                    <a:pt x="146" y="574"/>
                    <a:pt x="146" y="574"/>
                    <a:pt x="146" y="574"/>
                  </a:cubicBezTo>
                  <a:cubicBezTo>
                    <a:pt x="66" y="574"/>
                    <a:pt x="0" y="509"/>
                    <a:pt x="0" y="42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66"/>
                    <a:pt x="66" y="0"/>
                    <a:pt x="146" y="0"/>
                  </a:cubicBezTo>
                  <a:cubicBezTo>
                    <a:pt x="428" y="0"/>
                    <a:pt x="428" y="0"/>
                    <a:pt x="428" y="0"/>
                  </a:cubicBezTo>
                  <a:cubicBezTo>
                    <a:pt x="509" y="0"/>
                    <a:pt x="575" y="66"/>
                    <a:pt x="575" y="146"/>
                  </a:cubicBezTo>
                  <a:close/>
                </a:path>
              </a:pathLst>
            </a:custGeom>
            <a:solidFill>
              <a:srgbClr val="4C8E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33" name="Freeform 493"/>
            <p:cNvSpPr/>
            <p:nvPr/>
          </p:nvSpPr>
          <p:spPr bwMode="auto">
            <a:xfrm>
              <a:off x="5641133" y="4916661"/>
              <a:ext cx="680953" cy="731493"/>
            </a:xfrm>
            <a:custGeom>
              <a:avLst/>
              <a:gdLst>
                <a:gd name="T0" fmla="*/ 2147483647 w 433"/>
                <a:gd name="T1" fmla="*/ 2147483647 h 465"/>
                <a:gd name="T2" fmla="*/ 2147483647 w 433"/>
                <a:gd name="T3" fmla="*/ 2147483647 h 465"/>
                <a:gd name="T4" fmla="*/ 0 w 433"/>
                <a:gd name="T5" fmla="*/ 2147483647 h 465"/>
                <a:gd name="T6" fmla="*/ 2147483647 w 433"/>
                <a:gd name="T7" fmla="*/ 2147483647 h 465"/>
                <a:gd name="T8" fmla="*/ 0 w 433"/>
                <a:gd name="T9" fmla="*/ 2147483647 h 465"/>
                <a:gd name="T10" fmla="*/ 2147483647 w 433"/>
                <a:gd name="T11" fmla="*/ 2147483647 h 465"/>
                <a:gd name="T12" fmla="*/ 2147483647 w 433"/>
                <a:gd name="T13" fmla="*/ 2147483647 h 465"/>
                <a:gd name="T14" fmla="*/ 2147483647 w 433"/>
                <a:gd name="T15" fmla="*/ 2147483647 h 465"/>
                <a:gd name="T16" fmla="*/ 2147483647 w 433"/>
                <a:gd name="T17" fmla="*/ 2147483647 h 465"/>
                <a:gd name="T18" fmla="*/ 2147483647 w 433"/>
                <a:gd name="T19" fmla="*/ 2147483647 h 465"/>
                <a:gd name="T20" fmla="*/ 2147483647 w 433"/>
                <a:gd name="T21" fmla="*/ 2147483647 h 465"/>
                <a:gd name="T22" fmla="*/ 2147483647 w 433"/>
                <a:gd name="T23" fmla="*/ 0 h 465"/>
                <a:gd name="T24" fmla="*/ 2147483647 w 433"/>
                <a:gd name="T25" fmla="*/ 2147483647 h 465"/>
                <a:gd name="T26" fmla="*/ 2147483647 w 433"/>
                <a:gd name="T27" fmla="*/ 2147483647 h 465"/>
                <a:gd name="T28" fmla="*/ 2147483647 w 433"/>
                <a:gd name="T29" fmla="*/ 2147483647 h 465"/>
                <a:gd name="T30" fmla="*/ 2147483647 w 433"/>
                <a:gd name="T31" fmla="*/ 2147483647 h 465"/>
                <a:gd name="T32" fmla="*/ 2147483647 w 433"/>
                <a:gd name="T33" fmla="*/ 2147483647 h 465"/>
                <a:gd name="T34" fmla="*/ 2147483647 w 433"/>
                <a:gd name="T35" fmla="*/ 2147483647 h 465"/>
                <a:gd name="T36" fmla="*/ 2147483647 w 433"/>
                <a:gd name="T37" fmla="*/ 2147483647 h 46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433" h="465">
                  <a:moveTo>
                    <a:pt x="30" y="357"/>
                  </a:moveTo>
                  <a:cubicBezTo>
                    <a:pt x="132" y="238"/>
                    <a:pt x="132" y="238"/>
                    <a:pt x="132" y="238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93" y="28"/>
                    <a:pt x="93" y="28"/>
                    <a:pt x="93" y="28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91" y="90"/>
                    <a:pt x="191" y="90"/>
                    <a:pt x="191" y="9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94" y="27"/>
                    <a:pt x="194" y="27"/>
                    <a:pt x="194" y="27"/>
                  </a:cubicBezTo>
                  <a:cubicBezTo>
                    <a:pt x="283" y="21"/>
                    <a:pt x="283" y="21"/>
                    <a:pt x="283" y="21"/>
                  </a:cubicBezTo>
                  <a:cubicBezTo>
                    <a:pt x="433" y="171"/>
                    <a:pt x="433" y="171"/>
                    <a:pt x="433" y="171"/>
                  </a:cubicBezTo>
                  <a:cubicBezTo>
                    <a:pt x="433" y="319"/>
                    <a:pt x="433" y="319"/>
                    <a:pt x="433" y="319"/>
                  </a:cubicBezTo>
                  <a:cubicBezTo>
                    <a:pt x="433" y="400"/>
                    <a:pt x="367" y="465"/>
                    <a:pt x="286" y="465"/>
                  </a:cubicBezTo>
                  <a:cubicBezTo>
                    <a:pt x="138" y="465"/>
                    <a:pt x="138" y="465"/>
                    <a:pt x="138" y="465"/>
                  </a:cubicBezTo>
                  <a:lnTo>
                    <a:pt x="30" y="357"/>
                  </a:lnTo>
                  <a:close/>
                </a:path>
              </a:pathLst>
            </a:custGeom>
            <a:solidFill>
              <a:srgbClr val="265F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34" name="Rectangle 523"/>
            <p:cNvSpPr>
              <a:spLocks noChangeArrowheads="1"/>
            </p:cNvSpPr>
            <p:nvPr/>
          </p:nvSpPr>
          <p:spPr bwMode="auto">
            <a:xfrm>
              <a:off x="5861245" y="4943261"/>
              <a:ext cx="15960" cy="107064"/>
            </a:xfrm>
            <a:prstGeom prst="rect">
              <a:avLst/>
            </a:pr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35" name="Freeform 524"/>
            <p:cNvSpPr/>
            <p:nvPr/>
          </p:nvSpPr>
          <p:spPr bwMode="auto">
            <a:xfrm>
              <a:off x="5826666" y="4912006"/>
              <a:ext cx="85119" cy="43889"/>
            </a:xfrm>
            <a:custGeom>
              <a:avLst/>
              <a:gdLst>
                <a:gd name="T0" fmla="*/ 2147483647 w 54"/>
                <a:gd name="T1" fmla="*/ 0 h 28"/>
                <a:gd name="T2" fmla="*/ 2147483647 w 54"/>
                <a:gd name="T3" fmla="*/ 0 h 28"/>
                <a:gd name="T4" fmla="*/ 2147483647 w 54"/>
                <a:gd name="T5" fmla="*/ 2147483647 h 28"/>
                <a:gd name="T6" fmla="*/ 2147483647 w 54"/>
                <a:gd name="T7" fmla="*/ 2147483647 h 28"/>
                <a:gd name="T8" fmla="*/ 2147483647 w 54"/>
                <a:gd name="T9" fmla="*/ 2147483647 h 28"/>
                <a:gd name="T10" fmla="*/ 2147483647 w 54"/>
                <a:gd name="T11" fmla="*/ 2147483647 h 28"/>
                <a:gd name="T12" fmla="*/ 0 w 54"/>
                <a:gd name="T13" fmla="*/ 2147483647 h 28"/>
                <a:gd name="T14" fmla="*/ 0 w 54"/>
                <a:gd name="T15" fmla="*/ 2147483647 h 28"/>
                <a:gd name="T16" fmla="*/ 2147483647 w 54"/>
                <a:gd name="T17" fmla="*/ 0 h 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4" h="28">
                  <a:moveTo>
                    <a:pt x="14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48" y="0"/>
                    <a:pt x="54" y="6"/>
                    <a:pt x="54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22"/>
                    <a:pt x="48" y="28"/>
                    <a:pt x="40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6" y="28"/>
                    <a:pt x="0" y="22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lose/>
                </a:path>
              </a:pathLst>
            </a:cu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36" name="Freeform 525"/>
            <p:cNvSpPr/>
            <p:nvPr/>
          </p:nvSpPr>
          <p:spPr bwMode="auto">
            <a:xfrm>
              <a:off x="5680367" y="5330287"/>
              <a:ext cx="111719" cy="158933"/>
            </a:xfrm>
            <a:custGeom>
              <a:avLst/>
              <a:gdLst>
                <a:gd name="T0" fmla="*/ 2147483647 w 71"/>
                <a:gd name="T1" fmla="*/ 0 h 101"/>
                <a:gd name="T2" fmla="*/ 2147483647 w 71"/>
                <a:gd name="T3" fmla="*/ 2147483647 h 101"/>
                <a:gd name="T4" fmla="*/ 2147483647 w 71"/>
                <a:gd name="T5" fmla="*/ 2147483647 h 101"/>
                <a:gd name="T6" fmla="*/ 2147483647 w 71"/>
                <a:gd name="T7" fmla="*/ 2147483647 h 101"/>
                <a:gd name="T8" fmla="*/ 2147483647 w 71"/>
                <a:gd name="T9" fmla="*/ 0 h 10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1" h="101">
                  <a:moveTo>
                    <a:pt x="35" y="0"/>
                  </a:moveTo>
                  <a:cubicBezTo>
                    <a:pt x="4" y="84"/>
                    <a:pt x="4" y="84"/>
                    <a:pt x="4" y="84"/>
                  </a:cubicBezTo>
                  <a:cubicBezTo>
                    <a:pt x="0" y="95"/>
                    <a:pt x="9" y="101"/>
                    <a:pt x="17" y="91"/>
                  </a:cubicBezTo>
                  <a:cubicBezTo>
                    <a:pt x="71" y="18"/>
                    <a:pt x="71" y="18"/>
                    <a:pt x="71" y="18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37" name="Freeform 526"/>
            <p:cNvSpPr/>
            <p:nvPr/>
          </p:nvSpPr>
          <p:spPr bwMode="auto">
            <a:xfrm>
              <a:off x="5946365" y="5330287"/>
              <a:ext cx="111719" cy="158933"/>
            </a:xfrm>
            <a:custGeom>
              <a:avLst/>
              <a:gdLst>
                <a:gd name="T0" fmla="*/ 2147483647 w 71"/>
                <a:gd name="T1" fmla="*/ 0 h 101"/>
                <a:gd name="T2" fmla="*/ 2147483647 w 71"/>
                <a:gd name="T3" fmla="*/ 2147483647 h 101"/>
                <a:gd name="T4" fmla="*/ 2147483647 w 71"/>
                <a:gd name="T5" fmla="*/ 2147483647 h 101"/>
                <a:gd name="T6" fmla="*/ 0 w 71"/>
                <a:gd name="T7" fmla="*/ 2147483647 h 101"/>
                <a:gd name="T8" fmla="*/ 2147483647 w 71"/>
                <a:gd name="T9" fmla="*/ 0 h 10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1" h="101">
                  <a:moveTo>
                    <a:pt x="36" y="0"/>
                  </a:moveTo>
                  <a:cubicBezTo>
                    <a:pt x="67" y="84"/>
                    <a:pt x="67" y="84"/>
                    <a:pt x="67" y="84"/>
                  </a:cubicBezTo>
                  <a:cubicBezTo>
                    <a:pt x="71" y="95"/>
                    <a:pt x="62" y="101"/>
                    <a:pt x="55" y="91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38" name="Oval 527"/>
            <p:cNvSpPr>
              <a:spLocks noChangeArrowheads="1"/>
            </p:cNvSpPr>
            <p:nvPr/>
          </p:nvSpPr>
          <p:spPr bwMode="auto">
            <a:xfrm>
              <a:off x="5650443" y="4987816"/>
              <a:ext cx="438896" cy="438230"/>
            </a:xfrm>
            <a:prstGeom prst="ellipse">
              <a:avLst/>
            </a:pr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39" name="Oval 528"/>
            <p:cNvSpPr>
              <a:spLocks noChangeArrowheads="1"/>
            </p:cNvSpPr>
            <p:nvPr/>
          </p:nvSpPr>
          <p:spPr bwMode="auto">
            <a:xfrm>
              <a:off x="5691672" y="5028380"/>
              <a:ext cx="356436" cy="357101"/>
            </a:xfrm>
            <a:prstGeom prst="ellipse">
              <a:avLst/>
            </a:prstGeom>
            <a:solidFill>
              <a:srgbClr val="265F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40" name="Freeform 529"/>
            <p:cNvSpPr/>
            <p:nvPr/>
          </p:nvSpPr>
          <p:spPr bwMode="auto">
            <a:xfrm>
              <a:off x="5718272" y="5197954"/>
              <a:ext cx="50539" cy="17290"/>
            </a:xfrm>
            <a:custGeom>
              <a:avLst/>
              <a:gdLst>
                <a:gd name="T0" fmla="*/ 2147483647 w 32"/>
                <a:gd name="T1" fmla="*/ 2147483647 h 11"/>
                <a:gd name="T2" fmla="*/ 0 w 32"/>
                <a:gd name="T3" fmla="*/ 2147483647 h 11"/>
                <a:gd name="T4" fmla="*/ 2147483647 w 32"/>
                <a:gd name="T5" fmla="*/ 0 h 11"/>
                <a:gd name="T6" fmla="*/ 2147483647 w 32"/>
                <a:gd name="T7" fmla="*/ 0 h 11"/>
                <a:gd name="T8" fmla="*/ 2147483647 w 32"/>
                <a:gd name="T9" fmla="*/ 2147483647 h 11"/>
                <a:gd name="T10" fmla="*/ 2147483647 w 32"/>
                <a:gd name="T11" fmla="*/ 2147483647 h 11"/>
                <a:gd name="T12" fmla="*/ 2147483647 w 32"/>
                <a:gd name="T13" fmla="*/ 2147483647 h 1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2" h="11">
                  <a:moveTo>
                    <a:pt x="6" y="11"/>
                  </a:moveTo>
                  <a:cubicBezTo>
                    <a:pt x="3" y="11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9" y="0"/>
                    <a:pt x="32" y="3"/>
                    <a:pt x="32" y="6"/>
                  </a:cubicBezTo>
                  <a:cubicBezTo>
                    <a:pt x="32" y="9"/>
                    <a:pt x="29" y="11"/>
                    <a:pt x="26" y="11"/>
                  </a:cubicBezTo>
                  <a:lnTo>
                    <a:pt x="6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41" name="Freeform 530"/>
            <p:cNvSpPr/>
            <p:nvPr/>
          </p:nvSpPr>
          <p:spPr bwMode="auto">
            <a:xfrm>
              <a:off x="5861245" y="5056975"/>
              <a:ext cx="17290" cy="49874"/>
            </a:xfrm>
            <a:custGeom>
              <a:avLst/>
              <a:gdLst>
                <a:gd name="T0" fmla="*/ 0 w 11"/>
                <a:gd name="T1" fmla="*/ 2147483647 h 32"/>
                <a:gd name="T2" fmla="*/ 2147483647 w 11"/>
                <a:gd name="T3" fmla="*/ 0 h 32"/>
                <a:gd name="T4" fmla="*/ 2147483647 w 11"/>
                <a:gd name="T5" fmla="*/ 2147483647 h 32"/>
                <a:gd name="T6" fmla="*/ 2147483647 w 11"/>
                <a:gd name="T7" fmla="*/ 2147483647 h 32"/>
                <a:gd name="T8" fmla="*/ 2147483647 w 11"/>
                <a:gd name="T9" fmla="*/ 2147483647 h 32"/>
                <a:gd name="T10" fmla="*/ 0 w 11"/>
                <a:gd name="T11" fmla="*/ 2147483647 h 32"/>
                <a:gd name="T12" fmla="*/ 0 w 11"/>
                <a:gd name="T13" fmla="*/ 2147483647 h 3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1" h="32">
                  <a:moveTo>
                    <a:pt x="0" y="6"/>
                  </a:move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1" y="2"/>
                    <a:pt x="11" y="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9"/>
                    <a:pt x="8" y="32"/>
                    <a:pt x="5" y="32"/>
                  </a:cubicBezTo>
                  <a:cubicBezTo>
                    <a:pt x="2" y="32"/>
                    <a:pt x="0" y="29"/>
                    <a:pt x="0" y="2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42" name="Freeform 531"/>
            <p:cNvSpPr/>
            <p:nvPr/>
          </p:nvSpPr>
          <p:spPr bwMode="auto">
            <a:xfrm>
              <a:off x="5969639" y="5197954"/>
              <a:ext cx="50539" cy="17290"/>
            </a:xfrm>
            <a:custGeom>
              <a:avLst/>
              <a:gdLst>
                <a:gd name="T0" fmla="*/ 2147483647 w 32"/>
                <a:gd name="T1" fmla="*/ 0 h 11"/>
                <a:gd name="T2" fmla="*/ 2147483647 w 32"/>
                <a:gd name="T3" fmla="*/ 2147483647 h 11"/>
                <a:gd name="T4" fmla="*/ 2147483647 w 32"/>
                <a:gd name="T5" fmla="*/ 2147483647 h 11"/>
                <a:gd name="T6" fmla="*/ 2147483647 w 32"/>
                <a:gd name="T7" fmla="*/ 2147483647 h 11"/>
                <a:gd name="T8" fmla="*/ 0 w 32"/>
                <a:gd name="T9" fmla="*/ 2147483647 h 11"/>
                <a:gd name="T10" fmla="*/ 2147483647 w 32"/>
                <a:gd name="T11" fmla="*/ 0 h 11"/>
                <a:gd name="T12" fmla="*/ 2147483647 w 32"/>
                <a:gd name="T13" fmla="*/ 0 h 1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2" h="11">
                  <a:moveTo>
                    <a:pt x="26" y="0"/>
                  </a:moveTo>
                  <a:cubicBezTo>
                    <a:pt x="29" y="0"/>
                    <a:pt x="32" y="3"/>
                    <a:pt x="32" y="6"/>
                  </a:cubicBezTo>
                  <a:cubicBezTo>
                    <a:pt x="32" y="9"/>
                    <a:pt x="29" y="11"/>
                    <a:pt x="2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3" y="11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43" name="Freeform 532"/>
            <p:cNvSpPr/>
            <p:nvPr/>
          </p:nvSpPr>
          <p:spPr bwMode="auto">
            <a:xfrm>
              <a:off x="5861245" y="5308342"/>
              <a:ext cx="17290" cy="50539"/>
            </a:xfrm>
            <a:custGeom>
              <a:avLst/>
              <a:gdLst>
                <a:gd name="T0" fmla="*/ 2147483647 w 11"/>
                <a:gd name="T1" fmla="*/ 2147483647 h 32"/>
                <a:gd name="T2" fmla="*/ 2147483647 w 11"/>
                <a:gd name="T3" fmla="*/ 2147483647 h 32"/>
                <a:gd name="T4" fmla="*/ 0 w 11"/>
                <a:gd name="T5" fmla="*/ 2147483647 h 32"/>
                <a:gd name="T6" fmla="*/ 0 w 11"/>
                <a:gd name="T7" fmla="*/ 2147483647 h 32"/>
                <a:gd name="T8" fmla="*/ 2147483647 w 11"/>
                <a:gd name="T9" fmla="*/ 0 h 32"/>
                <a:gd name="T10" fmla="*/ 2147483647 w 11"/>
                <a:gd name="T11" fmla="*/ 2147483647 h 32"/>
                <a:gd name="T12" fmla="*/ 2147483647 w 11"/>
                <a:gd name="T13" fmla="*/ 2147483647 h 3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1" h="32">
                  <a:moveTo>
                    <a:pt x="11" y="26"/>
                  </a:moveTo>
                  <a:cubicBezTo>
                    <a:pt x="11" y="29"/>
                    <a:pt x="8" y="32"/>
                    <a:pt x="5" y="32"/>
                  </a:cubicBezTo>
                  <a:cubicBezTo>
                    <a:pt x="2" y="32"/>
                    <a:pt x="0" y="29"/>
                    <a:pt x="0" y="2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1" y="2"/>
                    <a:pt x="11" y="6"/>
                  </a:cubicBezTo>
                  <a:lnTo>
                    <a:pt x="11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44" name="Freeform 533"/>
            <p:cNvSpPr/>
            <p:nvPr/>
          </p:nvSpPr>
          <p:spPr bwMode="auto">
            <a:xfrm>
              <a:off x="5792086" y="5154064"/>
              <a:ext cx="179548" cy="63175"/>
            </a:xfrm>
            <a:custGeom>
              <a:avLst/>
              <a:gdLst>
                <a:gd name="T0" fmla="*/ 2147483647 w 114"/>
                <a:gd name="T1" fmla="*/ 2147483647 h 40"/>
                <a:gd name="T2" fmla="*/ 2147483647 w 114"/>
                <a:gd name="T3" fmla="*/ 2147483647 h 40"/>
                <a:gd name="T4" fmla="*/ 2147483647 w 114"/>
                <a:gd name="T5" fmla="*/ 2147483647 h 40"/>
                <a:gd name="T6" fmla="*/ 2147483647 w 114"/>
                <a:gd name="T7" fmla="*/ 2147483647 h 40"/>
                <a:gd name="T8" fmla="*/ 2147483647 w 114"/>
                <a:gd name="T9" fmla="*/ 2147483647 h 40"/>
                <a:gd name="T10" fmla="*/ 2147483647 w 114"/>
                <a:gd name="T11" fmla="*/ 2147483647 h 40"/>
                <a:gd name="T12" fmla="*/ 2147483647 w 114"/>
                <a:gd name="T13" fmla="*/ 2147483647 h 40"/>
                <a:gd name="T14" fmla="*/ 2147483647 w 114"/>
                <a:gd name="T15" fmla="*/ 2147483647 h 40"/>
                <a:gd name="T16" fmla="*/ 2147483647 w 114"/>
                <a:gd name="T17" fmla="*/ 2147483647 h 40"/>
                <a:gd name="T18" fmla="*/ 2147483647 w 114"/>
                <a:gd name="T19" fmla="*/ 2147483647 h 4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14" h="40">
                  <a:moveTo>
                    <a:pt x="4" y="19"/>
                  </a:moveTo>
                  <a:cubicBezTo>
                    <a:pt x="2" y="18"/>
                    <a:pt x="0" y="15"/>
                    <a:pt x="2" y="12"/>
                  </a:cubicBezTo>
                  <a:cubicBezTo>
                    <a:pt x="3" y="9"/>
                    <a:pt x="6" y="8"/>
                    <a:pt x="9" y="9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8" y="0"/>
                    <a:pt x="112" y="1"/>
                    <a:pt x="113" y="4"/>
                  </a:cubicBezTo>
                  <a:cubicBezTo>
                    <a:pt x="114" y="6"/>
                    <a:pt x="113" y="10"/>
                    <a:pt x="110" y="11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0" y="40"/>
                    <a:pt x="48" y="39"/>
                    <a:pt x="47" y="39"/>
                  </a:cubicBezTo>
                  <a:lnTo>
                    <a:pt x="4" y="19"/>
                  </a:lnTo>
                  <a:close/>
                </a:path>
              </a:pathLst>
            </a:cu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45" name="Freeform 534"/>
            <p:cNvSpPr/>
            <p:nvPr/>
          </p:nvSpPr>
          <p:spPr bwMode="auto">
            <a:xfrm>
              <a:off x="5607883" y="4916661"/>
              <a:ext cx="179548" cy="166913"/>
            </a:xfrm>
            <a:custGeom>
              <a:avLst/>
              <a:gdLst>
                <a:gd name="T0" fmla="*/ 2147483647 w 114"/>
                <a:gd name="T1" fmla="*/ 2147483647 h 106"/>
                <a:gd name="T2" fmla="*/ 2147483647 w 114"/>
                <a:gd name="T3" fmla="*/ 2147483647 h 106"/>
                <a:gd name="T4" fmla="*/ 2147483647 w 114"/>
                <a:gd name="T5" fmla="*/ 2147483647 h 106"/>
                <a:gd name="T6" fmla="*/ 2147483647 w 114"/>
                <a:gd name="T7" fmla="*/ 2147483647 h 10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14" h="106">
                  <a:moveTo>
                    <a:pt x="29" y="21"/>
                  </a:moveTo>
                  <a:cubicBezTo>
                    <a:pt x="54" y="0"/>
                    <a:pt x="93" y="3"/>
                    <a:pt x="114" y="28"/>
                  </a:cubicBezTo>
                  <a:cubicBezTo>
                    <a:pt x="21" y="106"/>
                    <a:pt x="21" y="106"/>
                    <a:pt x="21" y="106"/>
                  </a:cubicBezTo>
                  <a:cubicBezTo>
                    <a:pt x="0" y="81"/>
                    <a:pt x="3" y="43"/>
                    <a:pt x="29" y="21"/>
                  </a:cubicBezTo>
                  <a:close/>
                </a:path>
              </a:pathLst>
            </a:cu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46" name="Freeform 535"/>
            <p:cNvSpPr/>
            <p:nvPr/>
          </p:nvSpPr>
          <p:spPr bwMode="auto">
            <a:xfrm>
              <a:off x="5947695" y="4916661"/>
              <a:ext cx="180878" cy="166913"/>
            </a:xfrm>
            <a:custGeom>
              <a:avLst/>
              <a:gdLst>
                <a:gd name="T0" fmla="*/ 2147483647 w 115"/>
                <a:gd name="T1" fmla="*/ 2147483647 h 106"/>
                <a:gd name="T2" fmla="*/ 2147483647 w 115"/>
                <a:gd name="T3" fmla="*/ 2147483647 h 106"/>
                <a:gd name="T4" fmla="*/ 0 w 115"/>
                <a:gd name="T5" fmla="*/ 2147483647 h 106"/>
                <a:gd name="T6" fmla="*/ 2147483647 w 115"/>
                <a:gd name="T7" fmla="*/ 2147483647 h 10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15" h="106">
                  <a:moveTo>
                    <a:pt x="86" y="21"/>
                  </a:moveTo>
                  <a:cubicBezTo>
                    <a:pt x="111" y="43"/>
                    <a:pt x="115" y="81"/>
                    <a:pt x="93" y="106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22" y="3"/>
                    <a:pt x="60" y="0"/>
                    <a:pt x="86" y="21"/>
                  </a:cubicBezTo>
                  <a:close/>
                </a:path>
              </a:pathLst>
            </a:cu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803" name="组合 90"/>
          <p:cNvGrpSpPr/>
          <p:nvPr/>
        </p:nvGrpSpPr>
        <p:grpSpPr bwMode="auto">
          <a:xfrm>
            <a:off x="10268585" y="2001203"/>
            <a:ext cx="914400" cy="912812"/>
            <a:chOff x="10318712" y="2466811"/>
            <a:chExt cx="915076" cy="913962"/>
          </a:xfrm>
        </p:grpSpPr>
        <p:sp>
          <p:nvSpPr>
            <p:cNvPr id="34026" name="Freeform 83"/>
            <p:cNvSpPr/>
            <p:nvPr/>
          </p:nvSpPr>
          <p:spPr bwMode="auto">
            <a:xfrm>
              <a:off x="10318712" y="2466811"/>
              <a:ext cx="915076" cy="913962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1"/>
                    <a:pt x="491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1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6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1" y="0"/>
                    <a:pt x="526" y="36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EE75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27" name="Freeform 208"/>
            <p:cNvSpPr/>
            <p:nvPr/>
          </p:nvSpPr>
          <p:spPr bwMode="auto">
            <a:xfrm>
              <a:off x="10697210" y="2603738"/>
              <a:ext cx="159192" cy="370706"/>
            </a:xfrm>
            <a:custGeom>
              <a:avLst/>
              <a:gdLst>
                <a:gd name="T0" fmla="*/ 2147483647 w 92"/>
                <a:gd name="T1" fmla="*/ 2147483647 h 213"/>
                <a:gd name="T2" fmla="*/ 2147483647 w 92"/>
                <a:gd name="T3" fmla="*/ 2147483647 h 213"/>
                <a:gd name="T4" fmla="*/ 2147483647 w 92"/>
                <a:gd name="T5" fmla="*/ 2147483647 h 213"/>
                <a:gd name="T6" fmla="*/ 0 w 92"/>
                <a:gd name="T7" fmla="*/ 2147483647 h 213"/>
                <a:gd name="T8" fmla="*/ 0 w 92"/>
                <a:gd name="T9" fmla="*/ 2147483647 h 213"/>
                <a:gd name="T10" fmla="*/ 2147483647 w 92"/>
                <a:gd name="T11" fmla="*/ 0 h 213"/>
                <a:gd name="T12" fmla="*/ 2147483647 w 92"/>
                <a:gd name="T13" fmla="*/ 0 h 213"/>
                <a:gd name="T14" fmla="*/ 2147483647 w 92"/>
                <a:gd name="T15" fmla="*/ 2147483647 h 213"/>
                <a:gd name="T16" fmla="*/ 2147483647 w 92"/>
                <a:gd name="T17" fmla="*/ 2147483647 h 2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92" h="213">
                  <a:moveTo>
                    <a:pt x="92" y="167"/>
                  </a:moveTo>
                  <a:cubicBezTo>
                    <a:pt x="92" y="193"/>
                    <a:pt x="71" y="213"/>
                    <a:pt x="46" y="213"/>
                  </a:cubicBezTo>
                  <a:cubicBezTo>
                    <a:pt x="46" y="213"/>
                    <a:pt x="46" y="213"/>
                    <a:pt x="46" y="213"/>
                  </a:cubicBezTo>
                  <a:cubicBezTo>
                    <a:pt x="21" y="213"/>
                    <a:pt x="0" y="193"/>
                    <a:pt x="0" y="167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0"/>
                    <a:pt x="21" y="0"/>
                    <a:pt x="46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71" y="0"/>
                    <a:pt x="92" y="20"/>
                    <a:pt x="92" y="46"/>
                  </a:cubicBezTo>
                  <a:lnTo>
                    <a:pt x="92" y="1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28" name="Freeform 209"/>
            <p:cNvSpPr/>
            <p:nvPr/>
          </p:nvSpPr>
          <p:spPr bwMode="auto">
            <a:xfrm>
              <a:off x="10527999" y="2824158"/>
              <a:ext cx="498728" cy="421915"/>
            </a:xfrm>
            <a:custGeom>
              <a:avLst/>
              <a:gdLst>
                <a:gd name="T0" fmla="*/ 2147483647 w 287"/>
                <a:gd name="T1" fmla="*/ 0 h 242"/>
                <a:gd name="T2" fmla="*/ 2147483647 w 287"/>
                <a:gd name="T3" fmla="*/ 0 h 242"/>
                <a:gd name="T4" fmla="*/ 2147483647 w 287"/>
                <a:gd name="T5" fmla="*/ 2147483647 h 242"/>
                <a:gd name="T6" fmla="*/ 2147483647 w 287"/>
                <a:gd name="T7" fmla="*/ 2147483647 h 242"/>
                <a:gd name="T8" fmla="*/ 2147483647 w 287"/>
                <a:gd name="T9" fmla="*/ 2147483647 h 242"/>
                <a:gd name="T10" fmla="*/ 2147483647 w 287"/>
                <a:gd name="T11" fmla="*/ 0 h 242"/>
                <a:gd name="T12" fmla="*/ 2147483647 w 287"/>
                <a:gd name="T13" fmla="*/ 0 h 242"/>
                <a:gd name="T14" fmla="*/ 0 w 287"/>
                <a:gd name="T15" fmla="*/ 2147483647 h 242"/>
                <a:gd name="T16" fmla="*/ 2147483647 w 287"/>
                <a:gd name="T17" fmla="*/ 2147483647 h 242"/>
                <a:gd name="T18" fmla="*/ 2147483647 w 287"/>
                <a:gd name="T19" fmla="*/ 2147483647 h 242"/>
                <a:gd name="T20" fmla="*/ 2147483647 w 287"/>
                <a:gd name="T21" fmla="*/ 2147483647 h 242"/>
                <a:gd name="T22" fmla="*/ 2147483647 w 287"/>
                <a:gd name="T23" fmla="*/ 2147483647 h 242"/>
                <a:gd name="T24" fmla="*/ 2147483647 w 287"/>
                <a:gd name="T25" fmla="*/ 2147483647 h 242"/>
                <a:gd name="T26" fmla="*/ 2147483647 w 287"/>
                <a:gd name="T27" fmla="*/ 2147483647 h 242"/>
                <a:gd name="T28" fmla="*/ 2147483647 w 287"/>
                <a:gd name="T29" fmla="*/ 2147483647 h 242"/>
                <a:gd name="T30" fmla="*/ 2147483647 w 287"/>
                <a:gd name="T31" fmla="*/ 2147483647 h 242"/>
                <a:gd name="T32" fmla="*/ 2147483647 w 287"/>
                <a:gd name="T33" fmla="*/ 2147483647 h 242"/>
                <a:gd name="T34" fmla="*/ 2147483647 w 287"/>
                <a:gd name="T35" fmla="*/ 2147483647 h 242"/>
                <a:gd name="T36" fmla="*/ 2147483647 w 287"/>
                <a:gd name="T37" fmla="*/ 2147483647 h 242"/>
                <a:gd name="T38" fmla="*/ 2147483647 w 287"/>
                <a:gd name="T39" fmla="*/ 2147483647 h 242"/>
                <a:gd name="T40" fmla="*/ 2147483647 w 287"/>
                <a:gd name="T41" fmla="*/ 2147483647 h 242"/>
                <a:gd name="T42" fmla="*/ 2147483647 w 287"/>
                <a:gd name="T43" fmla="*/ 0 h 242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287" h="242">
                  <a:moveTo>
                    <a:pt x="27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23"/>
                    <a:pt x="235" y="23"/>
                    <a:pt x="235" y="23"/>
                  </a:cubicBezTo>
                  <a:cubicBezTo>
                    <a:pt x="231" y="71"/>
                    <a:pt x="192" y="109"/>
                    <a:pt x="143" y="109"/>
                  </a:cubicBezTo>
                  <a:cubicBezTo>
                    <a:pt x="94" y="109"/>
                    <a:pt x="54" y="70"/>
                    <a:pt x="51" y="22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4"/>
                    <a:pt x="7" y="31"/>
                    <a:pt x="15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8" y="76"/>
                    <a:pt x="71" y="113"/>
                    <a:pt x="114" y="125"/>
                  </a:cubicBezTo>
                  <a:cubicBezTo>
                    <a:pt x="114" y="213"/>
                    <a:pt x="114" y="213"/>
                    <a:pt x="114" y="213"/>
                  </a:cubicBezTo>
                  <a:cubicBezTo>
                    <a:pt x="89" y="213"/>
                    <a:pt x="89" y="213"/>
                    <a:pt x="89" y="213"/>
                  </a:cubicBezTo>
                  <a:cubicBezTo>
                    <a:pt x="89" y="242"/>
                    <a:pt x="89" y="242"/>
                    <a:pt x="89" y="242"/>
                  </a:cubicBezTo>
                  <a:cubicBezTo>
                    <a:pt x="197" y="242"/>
                    <a:pt x="197" y="242"/>
                    <a:pt x="197" y="242"/>
                  </a:cubicBezTo>
                  <a:cubicBezTo>
                    <a:pt x="197" y="213"/>
                    <a:pt x="197" y="213"/>
                    <a:pt x="197" y="213"/>
                  </a:cubicBezTo>
                  <a:cubicBezTo>
                    <a:pt x="172" y="213"/>
                    <a:pt x="172" y="213"/>
                    <a:pt x="172" y="213"/>
                  </a:cubicBezTo>
                  <a:cubicBezTo>
                    <a:pt x="172" y="125"/>
                    <a:pt x="172" y="125"/>
                    <a:pt x="172" y="125"/>
                  </a:cubicBezTo>
                  <a:cubicBezTo>
                    <a:pt x="215" y="113"/>
                    <a:pt x="248" y="76"/>
                    <a:pt x="254" y="31"/>
                  </a:cubicBezTo>
                  <a:cubicBezTo>
                    <a:pt x="271" y="31"/>
                    <a:pt x="271" y="31"/>
                    <a:pt x="271" y="31"/>
                  </a:cubicBezTo>
                  <a:cubicBezTo>
                    <a:pt x="280" y="31"/>
                    <a:pt x="287" y="24"/>
                    <a:pt x="287" y="16"/>
                  </a:cubicBezTo>
                  <a:cubicBezTo>
                    <a:pt x="287" y="7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29" name="Freeform 210"/>
            <p:cNvSpPr/>
            <p:nvPr/>
          </p:nvSpPr>
          <p:spPr bwMode="auto">
            <a:xfrm>
              <a:off x="10546924" y="2826384"/>
              <a:ext cx="0" cy="0"/>
            </a:xfrm>
            <a:custGeom>
              <a:avLst/>
              <a:gdLst>
                <a:gd name="T0" fmla="*/ 0 60000 65536"/>
                <a:gd name="T1" fmla="*/ 0 60000 65536"/>
                <a:gd name="T2" fmla="*/ 0 60000 65536"/>
                <a:gd name="T3" fmla="*/ 0 60000 65536"/>
              </a:gdLst>
              <a:ahLst/>
              <a:cxnLst>
                <a:cxn ang="T0">
                  <a:pos x="0" y="0"/>
                </a:cxn>
                <a:cxn ang="T1">
                  <a:pos x="0" y="0"/>
                </a:cxn>
                <a:cxn ang="T2">
                  <a:pos x="0" y="0"/>
                </a:cxn>
                <a:cxn ang="T3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A5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30" name="Freeform 211"/>
            <p:cNvSpPr/>
            <p:nvPr/>
          </p:nvSpPr>
          <p:spPr bwMode="auto">
            <a:xfrm>
              <a:off x="10318712" y="2836403"/>
              <a:ext cx="552163" cy="544370"/>
            </a:xfrm>
            <a:custGeom>
              <a:avLst/>
              <a:gdLst>
                <a:gd name="T0" fmla="*/ 2147483647 w 317"/>
                <a:gd name="T1" fmla="*/ 2147483647 h 313"/>
                <a:gd name="T2" fmla="*/ 2147483647 w 317"/>
                <a:gd name="T3" fmla="*/ 2147483647 h 313"/>
                <a:gd name="T4" fmla="*/ 2147483647 w 317"/>
                <a:gd name="T5" fmla="*/ 2147483647 h 313"/>
                <a:gd name="T6" fmla="*/ 2147483647 w 317"/>
                <a:gd name="T7" fmla="*/ 2147483647 h 313"/>
                <a:gd name="T8" fmla="*/ 2147483647 w 317"/>
                <a:gd name="T9" fmla="*/ 2147483647 h 313"/>
                <a:gd name="T10" fmla="*/ 2147483647 w 317"/>
                <a:gd name="T11" fmla="*/ 2147483647 h 313"/>
                <a:gd name="T12" fmla="*/ 2147483647 w 317"/>
                <a:gd name="T13" fmla="*/ 0 h 313"/>
                <a:gd name="T14" fmla="*/ 0 w 317"/>
                <a:gd name="T15" fmla="*/ 2147483647 h 313"/>
                <a:gd name="T16" fmla="*/ 0 w 317"/>
                <a:gd name="T17" fmla="*/ 2147483647 h 313"/>
                <a:gd name="T18" fmla="*/ 2147483647 w 317"/>
                <a:gd name="T19" fmla="*/ 2147483647 h 313"/>
                <a:gd name="T20" fmla="*/ 2147483647 w 317"/>
                <a:gd name="T21" fmla="*/ 2147483647 h 313"/>
                <a:gd name="T22" fmla="*/ 2147483647 w 317"/>
                <a:gd name="T23" fmla="*/ 2147483647 h 313"/>
                <a:gd name="T24" fmla="*/ 2147483647 w 317"/>
                <a:gd name="T25" fmla="*/ 2147483647 h 313"/>
                <a:gd name="T26" fmla="*/ 2147483647 w 317"/>
                <a:gd name="T27" fmla="*/ 2147483647 h 313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17" h="313">
                  <a:moveTo>
                    <a:pt x="209" y="206"/>
                  </a:moveTo>
                  <a:cubicBezTo>
                    <a:pt x="234" y="206"/>
                    <a:pt x="234" y="206"/>
                    <a:pt x="234" y="206"/>
                  </a:cubicBezTo>
                  <a:cubicBezTo>
                    <a:pt x="234" y="118"/>
                    <a:pt x="234" y="118"/>
                    <a:pt x="234" y="118"/>
                  </a:cubicBezTo>
                  <a:cubicBezTo>
                    <a:pt x="191" y="106"/>
                    <a:pt x="158" y="69"/>
                    <a:pt x="152" y="24"/>
                  </a:cubicBezTo>
                  <a:cubicBezTo>
                    <a:pt x="135" y="24"/>
                    <a:pt x="135" y="24"/>
                    <a:pt x="135" y="24"/>
                  </a:cubicBezTo>
                  <a:cubicBezTo>
                    <a:pt x="127" y="24"/>
                    <a:pt x="120" y="17"/>
                    <a:pt x="120" y="9"/>
                  </a:cubicBezTo>
                  <a:cubicBezTo>
                    <a:pt x="120" y="6"/>
                    <a:pt x="120" y="3"/>
                    <a:pt x="122" y="0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234"/>
                    <a:pt x="0" y="234"/>
                    <a:pt x="0" y="234"/>
                  </a:cubicBezTo>
                  <a:cubicBezTo>
                    <a:pt x="0" y="278"/>
                    <a:pt x="35" y="313"/>
                    <a:pt x="79" y="313"/>
                  </a:cubicBezTo>
                  <a:cubicBezTo>
                    <a:pt x="217" y="313"/>
                    <a:pt x="217" y="313"/>
                    <a:pt x="217" y="313"/>
                  </a:cubicBezTo>
                  <a:cubicBezTo>
                    <a:pt x="317" y="235"/>
                    <a:pt x="317" y="235"/>
                    <a:pt x="317" y="235"/>
                  </a:cubicBezTo>
                  <a:cubicBezTo>
                    <a:pt x="209" y="235"/>
                    <a:pt x="209" y="235"/>
                    <a:pt x="209" y="235"/>
                  </a:cubicBezTo>
                  <a:lnTo>
                    <a:pt x="209" y="206"/>
                  </a:lnTo>
                  <a:close/>
                </a:path>
              </a:pathLst>
            </a:custGeom>
            <a:solidFill>
              <a:srgbClr val="EA5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797" name="组合 26"/>
          <p:cNvGrpSpPr/>
          <p:nvPr/>
        </p:nvGrpSpPr>
        <p:grpSpPr bwMode="auto">
          <a:xfrm>
            <a:off x="971233" y="3850323"/>
            <a:ext cx="904875" cy="901700"/>
            <a:chOff x="5417695" y="2495422"/>
            <a:chExt cx="904391" cy="902396"/>
          </a:xfrm>
        </p:grpSpPr>
        <p:sp>
          <p:nvSpPr>
            <p:cNvPr id="34081" name="Freeform 475"/>
            <p:cNvSpPr/>
            <p:nvPr/>
          </p:nvSpPr>
          <p:spPr bwMode="auto">
            <a:xfrm>
              <a:off x="5417695" y="2495422"/>
              <a:ext cx="904391" cy="902396"/>
            </a:xfrm>
            <a:custGeom>
              <a:avLst/>
              <a:gdLst>
                <a:gd name="T0" fmla="*/ 2147483647 w 575"/>
                <a:gd name="T1" fmla="*/ 0 h 574"/>
                <a:gd name="T2" fmla="*/ 2147483647 w 575"/>
                <a:gd name="T3" fmla="*/ 0 h 574"/>
                <a:gd name="T4" fmla="*/ 2147483647 w 575"/>
                <a:gd name="T5" fmla="*/ 2147483647 h 574"/>
                <a:gd name="T6" fmla="*/ 2147483647 w 575"/>
                <a:gd name="T7" fmla="*/ 2147483647 h 574"/>
                <a:gd name="T8" fmla="*/ 2147483647 w 575"/>
                <a:gd name="T9" fmla="*/ 2147483647 h 574"/>
                <a:gd name="T10" fmla="*/ 2147483647 w 575"/>
                <a:gd name="T11" fmla="*/ 2147483647 h 574"/>
                <a:gd name="T12" fmla="*/ 0 w 575"/>
                <a:gd name="T13" fmla="*/ 2147483647 h 574"/>
                <a:gd name="T14" fmla="*/ 0 w 575"/>
                <a:gd name="T15" fmla="*/ 2147483647 h 574"/>
                <a:gd name="T16" fmla="*/ 2147483647 w 575"/>
                <a:gd name="T17" fmla="*/ 0 h 5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75" h="574">
                  <a:moveTo>
                    <a:pt x="146" y="0"/>
                  </a:moveTo>
                  <a:cubicBezTo>
                    <a:pt x="428" y="0"/>
                    <a:pt x="428" y="0"/>
                    <a:pt x="428" y="0"/>
                  </a:cubicBezTo>
                  <a:cubicBezTo>
                    <a:pt x="509" y="0"/>
                    <a:pt x="575" y="66"/>
                    <a:pt x="575" y="146"/>
                  </a:cubicBezTo>
                  <a:cubicBezTo>
                    <a:pt x="575" y="428"/>
                    <a:pt x="575" y="428"/>
                    <a:pt x="575" y="428"/>
                  </a:cubicBezTo>
                  <a:cubicBezTo>
                    <a:pt x="575" y="508"/>
                    <a:pt x="509" y="574"/>
                    <a:pt x="428" y="574"/>
                  </a:cubicBezTo>
                  <a:cubicBezTo>
                    <a:pt x="146" y="574"/>
                    <a:pt x="146" y="574"/>
                    <a:pt x="146" y="574"/>
                  </a:cubicBezTo>
                  <a:cubicBezTo>
                    <a:pt x="66" y="574"/>
                    <a:pt x="0" y="508"/>
                    <a:pt x="0" y="42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66"/>
                    <a:pt x="66" y="0"/>
                    <a:pt x="146" y="0"/>
                  </a:cubicBezTo>
                  <a:close/>
                </a:path>
              </a:pathLst>
            </a:custGeom>
            <a:solidFill>
              <a:srgbClr val="328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82" name="Freeform 476"/>
            <p:cNvSpPr/>
            <p:nvPr/>
          </p:nvSpPr>
          <p:spPr bwMode="auto">
            <a:xfrm>
              <a:off x="5570643" y="2738809"/>
              <a:ext cx="751443" cy="659008"/>
            </a:xfrm>
            <a:custGeom>
              <a:avLst/>
              <a:gdLst>
                <a:gd name="T0" fmla="*/ 2147483647 w 478"/>
                <a:gd name="T1" fmla="*/ 2147483647 h 419"/>
                <a:gd name="T2" fmla="*/ 2147483647 w 478"/>
                <a:gd name="T3" fmla="*/ 2147483647 h 419"/>
                <a:gd name="T4" fmla="*/ 2147483647 w 478"/>
                <a:gd name="T5" fmla="*/ 2147483647 h 419"/>
                <a:gd name="T6" fmla="*/ 2147483647 w 478"/>
                <a:gd name="T7" fmla="*/ 2147483647 h 419"/>
                <a:gd name="T8" fmla="*/ 2147483647 w 478"/>
                <a:gd name="T9" fmla="*/ 2147483647 h 419"/>
                <a:gd name="T10" fmla="*/ 2147483647 w 478"/>
                <a:gd name="T11" fmla="*/ 2147483647 h 419"/>
                <a:gd name="T12" fmla="*/ 0 w 478"/>
                <a:gd name="T13" fmla="*/ 2147483647 h 419"/>
                <a:gd name="T14" fmla="*/ 2147483647 w 478"/>
                <a:gd name="T15" fmla="*/ 0 h 419"/>
                <a:gd name="T16" fmla="*/ 2147483647 w 478"/>
                <a:gd name="T17" fmla="*/ 2147483647 h 419"/>
                <a:gd name="T18" fmla="*/ 2147483647 w 478"/>
                <a:gd name="T19" fmla="*/ 2147483647 h 419"/>
                <a:gd name="T20" fmla="*/ 2147483647 w 478"/>
                <a:gd name="T21" fmla="*/ 2147483647 h 419"/>
                <a:gd name="T22" fmla="*/ 2147483647 w 478"/>
                <a:gd name="T23" fmla="*/ 2147483647 h 419"/>
                <a:gd name="T24" fmla="*/ 2147483647 w 478"/>
                <a:gd name="T25" fmla="*/ 2147483647 h 41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8" h="419">
                  <a:moveTo>
                    <a:pt x="366" y="116"/>
                  </a:moveTo>
                  <a:cubicBezTo>
                    <a:pt x="380" y="102"/>
                    <a:pt x="380" y="102"/>
                    <a:pt x="380" y="102"/>
                  </a:cubicBezTo>
                  <a:cubicBezTo>
                    <a:pt x="478" y="200"/>
                    <a:pt x="478" y="200"/>
                    <a:pt x="478" y="200"/>
                  </a:cubicBezTo>
                  <a:cubicBezTo>
                    <a:pt x="478" y="273"/>
                    <a:pt x="478" y="273"/>
                    <a:pt x="478" y="273"/>
                  </a:cubicBezTo>
                  <a:cubicBezTo>
                    <a:pt x="478" y="353"/>
                    <a:pt x="412" y="419"/>
                    <a:pt x="331" y="419"/>
                  </a:cubicBezTo>
                  <a:cubicBezTo>
                    <a:pt x="155" y="419"/>
                    <a:pt x="155" y="419"/>
                    <a:pt x="155" y="419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66" y="63"/>
                    <a:pt x="166" y="63"/>
                    <a:pt x="166" y="63"/>
                  </a:cubicBezTo>
                  <a:cubicBezTo>
                    <a:pt x="250" y="104"/>
                    <a:pt x="250" y="104"/>
                    <a:pt x="250" y="104"/>
                  </a:cubicBezTo>
                  <a:cubicBezTo>
                    <a:pt x="323" y="73"/>
                    <a:pt x="323" y="73"/>
                    <a:pt x="323" y="73"/>
                  </a:cubicBezTo>
                  <a:lnTo>
                    <a:pt x="366" y="116"/>
                  </a:lnTo>
                  <a:close/>
                </a:path>
              </a:pathLst>
            </a:custGeom>
            <a:solidFill>
              <a:srgbClr val="1E54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83" name="Freeform 573"/>
            <p:cNvSpPr/>
            <p:nvPr/>
          </p:nvSpPr>
          <p:spPr bwMode="auto">
            <a:xfrm>
              <a:off x="5570643" y="2738809"/>
              <a:ext cx="597164" cy="414956"/>
            </a:xfrm>
            <a:custGeom>
              <a:avLst/>
              <a:gdLst>
                <a:gd name="T0" fmla="*/ 0 w 380"/>
                <a:gd name="T1" fmla="*/ 0 h 264"/>
                <a:gd name="T2" fmla="*/ 2147483647 w 380"/>
                <a:gd name="T3" fmla="*/ 0 h 264"/>
                <a:gd name="T4" fmla="*/ 2147483647 w 380"/>
                <a:gd name="T5" fmla="*/ 2147483647 h 264"/>
                <a:gd name="T6" fmla="*/ 2147483647 w 380"/>
                <a:gd name="T7" fmla="*/ 2147483647 h 264"/>
                <a:gd name="T8" fmla="*/ 2147483647 w 380"/>
                <a:gd name="T9" fmla="*/ 2147483647 h 264"/>
                <a:gd name="T10" fmla="*/ 2147483647 w 380"/>
                <a:gd name="T11" fmla="*/ 2147483647 h 264"/>
                <a:gd name="T12" fmla="*/ 2147483647 w 380"/>
                <a:gd name="T13" fmla="*/ 2147483647 h 264"/>
                <a:gd name="T14" fmla="*/ 2147483647 w 380"/>
                <a:gd name="T15" fmla="*/ 2147483647 h 264"/>
                <a:gd name="T16" fmla="*/ 2147483647 w 380"/>
                <a:gd name="T17" fmla="*/ 2147483647 h 264"/>
                <a:gd name="T18" fmla="*/ 2147483647 w 380"/>
                <a:gd name="T19" fmla="*/ 2147483647 h 264"/>
                <a:gd name="T20" fmla="*/ 2147483647 w 380"/>
                <a:gd name="T21" fmla="*/ 2147483647 h 264"/>
                <a:gd name="T22" fmla="*/ 0 w 380"/>
                <a:gd name="T23" fmla="*/ 2147483647 h 264"/>
                <a:gd name="T24" fmla="*/ 0 w 380"/>
                <a:gd name="T25" fmla="*/ 0 h 2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0" h="264">
                  <a:moveTo>
                    <a:pt x="0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150"/>
                    <a:pt x="27" y="150"/>
                    <a:pt x="27" y="150"/>
                  </a:cubicBezTo>
                  <a:cubicBezTo>
                    <a:pt x="354" y="150"/>
                    <a:pt x="354" y="150"/>
                    <a:pt x="354" y="150"/>
                  </a:cubicBezTo>
                  <a:cubicBezTo>
                    <a:pt x="354" y="102"/>
                    <a:pt x="354" y="102"/>
                    <a:pt x="354" y="102"/>
                  </a:cubicBezTo>
                  <a:cubicBezTo>
                    <a:pt x="380" y="102"/>
                    <a:pt x="380" y="102"/>
                    <a:pt x="380" y="102"/>
                  </a:cubicBezTo>
                  <a:cubicBezTo>
                    <a:pt x="380" y="156"/>
                    <a:pt x="380" y="210"/>
                    <a:pt x="380" y="264"/>
                  </a:cubicBezTo>
                  <a:cubicBezTo>
                    <a:pt x="354" y="264"/>
                    <a:pt x="354" y="264"/>
                    <a:pt x="354" y="264"/>
                  </a:cubicBezTo>
                  <a:cubicBezTo>
                    <a:pt x="354" y="190"/>
                    <a:pt x="354" y="190"/>
                    <a:pt x="354" y="190"/>
                  </a:cubicBezTo>
                  <a:cubicBezTo>
                    <a:pt x="27" y="190"/>
                    <a:pt x="27" y="190"/>
                    <a:pt x="27" y="190"/>
                  </a:cubicBezTo>
                  <a:cubicBezTo>
                    <a:pt x="27" y="264"/>
                    <a:pt x="27" y="264"/>
                    <a:pt x="27" y="264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0" y="176"/>
                    <a:pt x="0" y="88"/>
                    <a:pt x="0" y="0"/>
                  </a:cubicBezTo>
                  <a:close/>
                </a:path>
              </a:pathLst>
            </a:custGeom>
            <a:solidFill>
              <a:srgbClr val="F0FF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84" name="Oval 574"/>
            <p:cNvSpPr>
              <a:spLocks noChangeArrowheads="1"/>
            </p:cNvSpPr>
            <p:nvPr/>
          </p:nvSpPr>
          <p:spPr bwMode="auto">
            <a:xfrm>
              <a:off x="5636478" y="2853853"/>
              <a:ext cx="92434" cy="9442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85" name="Freeform 575"/>
            <p:cNvSpPr>
              <a:spLocks noEditPoints="1"/>
            </p:cNvSpPr>
            <p:nvPr/>
          </p:nvSpPr>
          <p:spPr bwMode="auto">
            <a:xfrm>
              <a:off x="5750856" y="2837893"/>
              <a:ext cx="347791" cy="110389"/>
            </a:xfrm>
            <a:custGeom>
              <a:avLst/>
              <a:gdLst>
                <a:gd name="T0" fmla="*/ 2147483647 w 221"/>
                <a:gd name="T1" fmla="*/ 0 h 70"/>
                <a:gd name="T2" fmla="*/ 2147483647 w 221"/>
                <a:gd name="T3" fmla="*/ 0 h 70"/>
                <a:gd name="T4" fmla="*/ 2147483647 w 221"/>
                <a:gd name="T5" fmla="*/ 2147483647 h 70"/>
                <a:gd name="T6" fmla="*/ 2147483647 w 221"/>
                <a:gd name="T7" fmla="*/ 2147483647 h 70"/>
                <a:gd name="T8" fmla="*/ 2147483647 w 221"/>
                <a:gd name="T9" fmla="*/ 2147483647 h 70"/>
                <a:gd name="T10" fmla="*/ 2147483647 w 221"/>
                <a:gd name="T11" fmla="*/ 0 h 70"/>
                <a:gd name="T12" fmla="*/ 2147483647 w 221"/>
                <a:gd name="T13" fmla="*/ 0 h 70"/>
                <a:gd name="T14" fmla="*/ 2147483647 w 221"/>
                <a:gd name="T15" fmla="*/ 0 h 70"/>
                <a:gd name="T16" fmla="*/ 0 w 221"/>
                <a:gd name="T17" fmla="*/ 2147483647 h 70"/>
                <a:gd name="T18" fmla="*/ 0 w 221"/>
                <a:gd name="T19" fmla="*/ 2147483647 h 70"/>
                <a:gd name="T20" fmla="*/ 2147483647 w 221"/>
                <a:gd name="T21" fmla="*/ 2147483647 h 70"/>
                <a:gd name="T22" fmla="*/ 2147483647 w 221"/>
                <a:gd name="T23" fmla="*/ 0 h 7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21" h="70">
                  <a:moveTo>
                    <a:pt x="181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221" y="70"/>
                    <a:pt x="221" y="70"/>
                    <a:pt x="221" y="70"/>
                  </a:cubicBezTo>
                  <a:cubicBezTo>
                    <a:pt x="221" y="40"/>
                    <a:pt x="221" y="40"/>
                    <a:pt x="221" y="40"/>
                  </a:cubicBezTo>
                  <a:cubicBezTo>
                    <a:pt x="221" y="18"/>
                    <a:pt x="203" y="0"/>
                    <a:pt x="181" y="0"/>
                  </a:cubicBezTo>
                  <a:close/>
                  <a:moveTo>
                    <a:pt x="51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51" y="70"/>
                    <a:pt x="51" y="70"/>
                    <a:pt x="51" y="70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0FF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816" name="组合 222"/>
          <p:cNvGrpSpPr/>
          <p:nvPr/>
        </p:nvGrpSpPr>
        <p:grpSpPr bwMode="auto">
          <a:xfrm>
            <a:off x="10301923" y="3823335"/>
            <a:ext cx="915987" cy="914400"/>
            <a:chOff x="12823053" y="2481652"/>
            <a:chExt cx="915076" cy="913962"/>
          </a:xfrm>
        </p:grpSpPr>
        <p:sp>
          <p:nvSpPr>
            <p:cNvPr id="33868" name="Freeform 78"/>
            <p:cNvSpPr/>
            <p:nvPr/>
          </p:nvSpPr>
          <p:spPr bwMode="auto">
            <a:xfrm>
              <a:off x="12823053" y="2481652"/>
              <a:ext cx="915076" cy="913962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0"/>
                    <a:pt x="491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0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5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1" y="0"/>
                    <a:pt x="526" y="35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A9CD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9" name="Rectangle 128"/>
            <p:cNvSpPr>
              <a:spLocks noChangeArrowheads="1"/>
            </p:cNvSpPr>
            <p:nvPr/>
          </p:nvSpPr>
          <p:spPr bwMode="auto">
            <a:xfrm>
              <a:off x="12956641" y="2806715"/>
              <a:ext cx="645674" cy="26272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0" name="Rectangle 129"/>
            <p:cNvSpPr>
              <a:spLocks noChangeArrowheads="1"/>
            </p:cNvSpPr>
            <p:nvPr/>
          </p:nvSpPr>
          <p:spPr bwMode="auto">
            <a:xfrm>
              <a:off x="12971113" y="2866830"/>
              <a:ext cx="198155" cy="143607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1" name="Rectangle 130"/>
            <p:cNvSpPr>
              <a:spLocks noChangeArrowheads="1"/>
            </p:cNvSpPr>
            <p:nvPr/>
          </p:nvSpPr>
          <p:spPr bwMode="auto">
            <a:xfrm>
              <a:off x="13181513" y="2866830"/>
              <a:ext cx="198155" cy="143607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2" name="Rectangle 131"/>
            <p:cNvSpPr>
              <a:spLocks noChangeArrowheads="1"/>
            </p:cNvSpPr>
            <p:nvPr/>
          </p:nvSpPr>
          <p:spPr bwMode="auto">
            <a:xfrm>
              <a:off x="13391914" y="2866830"/>
              <a:ext cx="198155" cy="143607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3" name="Rectangle 132"/>
            <p:cNvSpPr>
              <a:spLocks noChangeArrowheads="1"/>
            </p:cNvSpPr>
            <p:nvPr/>
          </p:nvSpPr>
          <p:spPr bwMode="auto">
            <a:xfrm>
              <a:off x="12968887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4" name="Rectangle 133"/>
            <p:cNvSpPr>
              <a:spLocks noChangeArrowheads="1"/>
            </p:cNvSpPr>
            <p:nvPr/>
          </p:nvSpPr>
          <p:spPr bwMode="auto">
            <a:xfrm>
              <a:off x="13004509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5" name="Rectangle 134"/>
            <p:cNvSpPr>
              <a:spLocks noChangeArrowheads="1"/>
            </p:cNvSpPr>
            <p:nvPr/>
          </p:nvSpPr>
          <p:spPr bwMode="auto">
            <a:xfrm>
              <a:off x="13036793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6" name="Rectangle 135"/>
            <p:cNvSpPr>
              <a:spLocks noChangeArrowheads="1"/>
            </p:cNvSpPr>
            <p:nvPr/>
          </p:nvSpPr>
          <p:spPr bwMode="auto">
            <a:xfrm>
              <a:off x="13070190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7" name="Rectangle 136"/>
            <p:cNvSpPr>
              <a:spLocks noChangeArrowheads="1"/>
            </p:cNvSpPr>
            <p:nvPr/>
          </p:nvSpPr>
          <p:spPr bwMode="auto">
            <a:xfrm>
              <a:off x="13103587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8" name="Rectangle 137"/>
            <p:cNvSpPr>
              <a:spLocks noChangeArrowheads="1"/>
            </p:cNvSpPr>
            <p:nvPr/>
          </p:nvSpPr>
          <p:spPr bwMode="auto">
            <a:xfrm>
              <a:off x="13135871" y="2822300"/>
              <a:ext cx="21151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9" name="Rectangle 138"/>
            <p:cNvSpPr>
              <a:spLocks noChangeArrowheads="1"/>
            </p:cNvSpPr>
            <p:nvPr/>
          </p:nvSpPr>
          <p:spPr bwMode="auto">
            <a:xfrm>
              <a:off x="13171494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0" name="Rectangle 139"/>
            <p:cNvSpPr>
              <a:spLocks noChangeArrowheads="1"/>
            </p:cNvSpPr>
            <p:nvPr/>
          </p:nvSpPr>
          <p:spPr bwMode="auto">
            <a:xfrm>
              <a:off x="13203778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1" name="Rectangle 140"/>
            <p:cNvSpPr>
              <a:spLocks noChangeArrowheads="1"/>
            </p:cNvSpPr>
            <p:nvPr/>
          </p:nvSpPr>
          <p:spPr bwMode="auto">
            <a:xfrm>
              <a:off x="13237175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2" name="Rectangle 141"/>
            <p:cNvSpPr>
              <a:spLocks noChangeArrowheads="1"/>
            </p:cNvSpPr>
            <p:nvPr/>
          </p:nvSpPr>
          <p:spPr bwMode="auto">
            <a:xfrm>
              <a:off x="13270572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3" name="Rectangle 142"/>
            <p:cNvSpPr>
              <a:spLocks noChangeArrowheads="1"/>
            </p:cNvSpPr>
            <p:nvPr/>
          </p:nvSpPr>
          <p:spPr bwMode="auto">
            <a:xfrm>
              <a:off x="13305082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4" name="Rectangle 143"/>
            <p:cNvSpPr>
              <a:spLocks noChangeArrowheads="1"/>
            </p:cNvSpPr>
            <p:nvPr/>
          </p:nvSpPr>
          <p:spPr bwMode="auto">
            <a:xfrm>
              <a:off x="13338479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5" name="Rectangle 144"/>
            <p:cNvSpPr>
              <a:spLocks noChangeArrowheads="1"/>
            </p:cNvSpPr>
            <p:nvPr/>
          </p:nvSpPr>
          <p:spPr bwMode="auto">
            <a:xfrm>
              <a:off x="13370763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6" name="Rectangle 145"/>
            <p:cNvSpPr>
              <a:spLocks noChangeArrowheads="1"/>
            </p:cNvSpPr>
            <p:nvPr/>
          </p:nvSpPr>
          <p:spPr bwMode="auto">
            <a:xfrm>
              <a:off x="13404159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7" name="Rectangle 146"/>
            <p:cNvSpPr>
              <a:spLocks noChangeArrowheads="1"/>
            </p:cNvSpPr>
            <p:nvPr/>
          </p:nvSpPr>
          <p:spPr bwMode="auto">
            <a:xfrm>
              <a:off x="13438670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8" name="Rectangle 147"/>
            <p:cNvSpPr>
              <a:spLocks noChangeArrowheads="1"/>
            </p:cNvSpPr>
            <p:nvPr/>
          </p:nvSpPr>
          <p:spPr bwMode="auto">
            <a:xfrm>
              <a:off x="13472067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9" name="Rectangle 148"/>
            <p:cNvSpPr>
              <a:spLocks noChangeArrowheads="1"/>
            </p:cNvSpPr>
            <p:nvPr/>
          </p:nvSpPr>
          <p:spPr bwMode="auto">
            <a:xfrm>
              <a:off x="13505464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0" name="Rectangle 149"/>
            <p:cNvSpPr>
              <a:spLocks noChangeArrowheads="1"/>
            </p:cNvSpPr>
            <p:nvPr/>
          </p:nvSpPr>
          <p:spPr bwMode="auto">
            <a:xfrm>
              <a:off x="13537748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1" name="Rectangle 150"/>
            <p:cNvSpPr>
              <a:spLocks noChangeArrowheads="1"/>
            </p:cNvSpPr>
            <p:nvPr/>
          </p:nvSpPr>
          <p:spPr bwMode="auto">
            <a:xfrm>
              <a:off x="13571144" y="2822300"/>
              <a:ext cx="21151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2" name="Rectangle 151"/>
            <p:cNvSpPr>
              <a:spLocks noChangeArrowheads="1"/>
            </p:cNvSpPr>
            <p:nvPr/>
          </p:nvSpPr>
          <p:spPr bwMode="auto">
            <a:xfrm>
              <a:off x="12968887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3" name="Rectangle 152"/>
            <p:cNvSpPr>
              <a:spLocks noChangeArrowheads="1"/>
            </p:cNvSpPr>
            <p:nvPr/>
          </p:nvSpPr>
          <p:spPr bwMode="auto">
            <a:xfrm>
              <a:off x="13004509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4" name="Rectangle 153"/>
            <p:cNvSpPr>
              <a:spLocks noChangeArrowheads="1"/>
            </p:cNvSpPr>
            <p:nvPr/>
          </p:nvSpPr>
          <p:spPr bwMode="auto">
            <a:xfrm>
              <a:off x="13036793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5" name="Rectangle 154"/>
            <p:cNvSpPr>
              <a:spLocks noChangeArrowheads="1"/>
            </p:cNvSpPr>
            <p:nvPr/>
          </p:nvSpPr>
          <p:spPr bwMode="auto">
            <a:xfrm>
              <a:off x="13070190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6" name="Rectangle 155"/>
            <p:cNvSpPr>
              <a:spLocks noChangeArrowheads="1"/>
            </p:cNvSpPr>
            <p:nvPr/>
          </p:nvSpPr>
          <p:spPr bwMode="auto">
            <a:xfrm>
              <a:off x="13103587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7" name="Rectangle 156"/>
            <p:cNvSpPr>
              <a:spLocks noChangeArrowheads="1"/>
            </p:cNvSpPr>
            <p:nvPr/>
          </p:nvSpPr>
          <p:spPr bwMode="auto">
            <a:xfrm>
              <a:off x="13135871" y="3027134"/>
              <a:ext cx="21151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8" name="Rectangle 157"/>
            <p:cNvSpPr>
              <a:spLocks noChangeArrowheads="1"/>
            </p:cNvSpPr>
            <p:nvPr/>
          </p:nvSpPr>
          <p:spPr bwMode="auto">
            <a:xfrm>
              <a:off x="13171494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9" name="Rectangle 158"/>
            <p:cNvSpPr>
              <a:spLocks noChangeArrowheads="1"/>
            </p:cNvSpPr>
            <p:nvPr/>
          </p:nvSpPr>
          <p:spPr bwMode="auto">
            <a:xfrm>
              <a:off x="13203778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0" name="Rectangle 159"/>
            <p:cNvSpPr>
              <a:spLocks noChangeArrowheads="1"/>
            </p:cNvSpPr>
            <p:nvPr/>
          </p:nvSpPr>
          <p:spPr bwMode="auto">
            <a:xfrm>
              <a:off x="13237175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1" name="Rectangle 160"/>
            <p:cNvSpPr>
              <a:spLocks noChangeArrowheads="1"/>
            </p:cNvSpPr>
            <p:nvPr/>
          </p:nvSpPr>
          <p:spPr bwMode="auto">
            <a:xfrm>
              <a:off x="13270572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2" name="Rectangle 161"/>
            <p:cNvSpPr>
              <a:spLocks noChangeArrowheads="1"/>
            </p:cNvSpPr>
            <p:nvPr/>
          </p:nvSpPr>
          <p:spPr bwMode="auto">
            <a:xfrm>
              <a:off x="13305082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3" name="Rectangle 162"/>
            <p:cNvSpPr>
              <a:spLocks noChangeArrowheads="1"/>
            </p:cNvSpPr>
            <p:nvPr/>
          </p:nvSpPr>
          <p:spPr bwMode="auto">
            <a:xfrm>
              <a:off x="13338479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4" name="Rectangle 163"/>
            <p:cNvSpPr>
              <a:spLocks noChangeArrowheads="1"/>
            </p:cNvSpPr>
            <p:nvPr/>
          </p:nvSpPr>
          <p:spPr bwMode="auto">
            <a:xfrm>
              <a:off x="13370763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5" name="Rectangle 164"/>
            <p:cNvSpPr>
              <a:spLocks noChangeArrowheads="1"/>
            </p:cNvSpPr>
            <p:nvPr/>
          </p:nvSpPr>
          <p:spPr bwMode="auto">
            <a:xfrm>
              <a:off x="13404159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6" name="Rectangle 165"/>
            <p:cNvSpPr>
              <a:spLocks noChangeArrowheads="1"/>
            </p:cNvSpPr>
            <p:nvPr/>
          </p:nvSpPr>
          <p:spPr bwMode="auto">
            <a:xfrm>
              <a:off x="13438670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7" name="Rectangle 166"/>
            <p:cNvSpPr>
              <a:spLocks noChangeArrowheads="1"/>
            </p:cNvSpPr>
            <p:nvPr/>
          </p:nvSpPr>
          <p:spPr bwMode="auto">
            <a:xfrm>
              <a:off x="13472067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8" name="Rectangle 167"/>
            <p:cNvSpPr>
              <a:spLocks noChangeArrowheads="1"/>
            </p:cNvSpPr>
            <p:nvPr/>
          </p:nvSpPr>
          <p:spPr bwMode="auto">
            <a:xfrm>
              <a:off x="13505464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9" name="Rectangle 168"/>
            <p:cNvSpPr>
              <a:spLocks noChangeArrowheads="1"/>
            </p:cNvSpPr>
            <p:nvPr/>
          </p:nvSpPr>
          <p:spPr bwMode="auto">
            <a:xfrm>
              <a:off x="13537748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10" name="Rectangle 169"/>
            <p:cNvSpPr>
              <a:spLocks noChangeArrowheads="1"/>
            </p:cNvSpPr>
            <p:nvPr/>
          </p:nvSpPr>
          <p:spPr bwMode="auto">
            <a:xfrm>
              <a:off x="13571144" y="3027134"/>
              <a:ext cx="21151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11" name="Freeform 170"/>
            <p:cNvSpPr/>
            <p:nvPr/>
          </p:nvSpPr>
          <p:spPr bwMode="auto">
            <a:xfrm>
              <a:off x="12823053" y="2806715"/>
              <a:ext cx="779262" cy="588899"/>
            </a:xfrm>
            <a:custGeom>
              <a:avLst/>
              <a:gdLst>
                <a:gd name="T0" fmla="*/ 2147483647 w 448"/>
                <a:gd name="T1" fmla="*/ 0 h 339"/>
                <a:gd name="T2" fmla="*/ 0 w 448"/>
                <a:gd name="T3" fmla="*/ 2147483647 h 339"/>
                <a:gd name="T4" fmla="*/ 0 w 448"/>
                <a:gd name="T5" fmla="*/ 2147483647 h 339"/>
                <a:gd name="T6" fmla="*/ 2147483647 w 448"/>
                <a:gd name="T7" fmla="*/ 2147483647 h 339"/>
                <a:gd name="T8" fmla="*/ 2147483647 w 448"/>
                <a:gd name="T9" fmla="*/ 2147483647 h 339"/>
                <a:gd name="T10" fmla="*/ 2147483647 w 448"/>
                <a:gd name="T11" fmla="*/ 2147483647 h 339"/>
                <a:gd name="T12" fmla="*/ 2147483647 w 448"/>
                <a:gd name="T13" fmla="*/ 2147483647 h 339"/>
                <a:gd name="T14" fmla="*/ 2147483647 w 448"/>
                <a:gd name="T15" fmla="*/ 0 h 33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448" h="339">
                  <a:moveTo>
                    <a:pt x="77" y="0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0" y="260"/>
                    <a:pt x="0" y="260"/>
                    <a:pt x="0" y="260"/>
                  </a:cubicBezTo>
                  <a:cubicBezTo>
                    <a:pt x="0" y="303"/>
                    <a:pt x="35" y="339"/>
                    <a:pt x="79" y="339"/>
                  </a:cubicBezTo>
                  <a:cubicBezTo>
                    <a:pt x="307" y="339"/>
                    <a:pt x="307" y="339"/>
                    <a:pt x="307" y="339"/>
                  </a:cubicBezTo>
                  <a:cubicBezTo>
                    <a:pt x="448" y="151"/>
                    <a:pt x="448" y="151"/>
                    <a:pt x="448" y="151"/>
                  </a:cubicBezTo>
                  <a:cubicBezTo>
                    <a:pt x="77" y="151"/>
                    <a:pt x="77" y="151"/>
                    <a:pt x="77" y="151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项目场景分析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47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155" name="矩形 12"/>
          <p:cNvSpPr>
            <a:spLocks noChangeArrowheads="1"/>
          </p:cNvSpPr>
          <p:nvPr/>
        </p:nvSpPr>
        <p:spPr bwMode="auto">
          <a:xfrm>
            <a:off x="3202940" y="5589905"/>
            <a:ext cx="5786120" cy="68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当寝室里的人香蕉买太多了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60270" y="861695"/>
            <a:ext cx="7871460" cy="4425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项目场景分析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47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155" name="矩形 12"/>
          <p:cNvSpPr>
            <a:spLocks noChangeArrowheads="1"/>
          </p:cNvSpPr>
          <p:nvPr/>
        </p:nvSpPr>
        <p:spPr bwMode="auto">
          <a:xfrm>
            <a:off x="2385695" y="5398135"/>
            <a:ext cx="7658735" cy="1272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香蕉等新鲜水果保质期较短，想要在短时间将这些香蕉卖出去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2079" t="3293" r="2585" b="1909"/>
          <a:stretch>
            <a:fillRect/>
          </a:stretch>
        </p:blipFill>
        <p:spPr>
          <a:xfrm>
            <a:off x="2385695" y="1078865"/>
            <a:ext cx="7658100" cy="41313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项目场景分析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579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" name="Rectangular Callout 24"/>
          <p:cNvSpPr/>
          <p:nvPr/>
        </p:nvSpPr>
        <p:spPr>
          <a:xfrm flipH="1">
            <a:off x="4618038" y="1709738"/>
            <a:ext cx="965200" cy="938212"/>
          </a:xfrm>
          <a:prstGeom prst="wedgeRectCallout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b="1" dirty="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7" name="Rectangular Callout 30"/>
          <p:cNvSpPr/>
          <p:nvPr/>
        </p:nvSpPr>
        <p:spPr>
          <a:xfrm flipH="1">
            <a:off x="4618038" y="3052763"/>
            <a:ext cx="965200" cy="936625"/>
          </a:xfrm>
          <a:prstGeom prst="wedgeRectCallou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dirty="0">
              <a:solidFill>
                <a:prstClr val="white"/>
              </a:solidFill>
            </a:endParaRPr>
          </a:p>
        </p:txBody>
      </p:sp>
      <p:sp>
        <p:nvSpPr>
          <p:cNvPr id="8" name="Rectangular Callout 35"/>
          <p:cNvSpPr/>
          <p:nvPr/>
        </p:nvSpPr>
        <p:spPr>
          <a:xfrm flipH="1">
            <a:off x="4618038" y="4397375"/>
            <a:ext cx="965200" cy="936625"/>
          </a:xfrm>
          <a:prstGeom prst="wedgeRectCallout">
            <a:avLst/>
          </a:pr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265" dirty="0">
              <a:solidFill>
                <a:prstClr val="white"/>
              </a:solidFill>
            </a:endParaRPr>
          </a:p>
        </p:txBody>
      </p:sp>
      <p:sp>
        <p:nvSpPr>
          <p:cNvPr id="9" name="Rectangular Callout 58"/>
          <p:cNvSpPr/>
          <p:nvPr/>
        </p:nvSpPr>
        <p:spPr>
          <a:xfrm>
            <a:off x="6556375" y="1708150"/>
            <a:ext cx="965200" cy="938213"/>
          </a:xfrm>
          <a:prstGeom prst="wedgeRectCallout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200" b="1" dirty="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10" name="Rectangular Callout 62"/>
          <p:cNvSpPr/>
          <p:nvPr/>
        </p:nvSpPr>
        <p:spPr>
          <a:xfrm>
            <a:off x="6556375" y="3052763"/>
            <a:ext cx="965200" cy="936625"/>
          </a:xfrm>
          <a:prstGeom prst="wedgeRectCallou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dirty="0">
              <a:solidFill>
                <a:prstClr val="white"/>
              </a:solidFill>
            </a:endParaRPr>
          </a:p>
        </p:txBody>
      </p:sp>
      <p:sp>
        <p:nvSpPr>
          <p:cNvPr id="11" name="Rectangular Callout 66"/>
          <p:cNvSpPr/>
          <p:nvPr/>
        </p:nvSpPr>
        <p:spPr>
          <a:xfrm>
            <a:off x="6556375" y="4397375"/>
            <a:ext cx="965200" cy="936625"/>
          </a:xfrm>
          <a:prstGeom prst="wedgeRectCallout">
            <a:avLst/>
          </a:pr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solidFill>
                <a:prstClr val="white"/>
              </a:solidFill>
            </a:endParaRPr>
          </a:p>
        </p:txBody>
      </p:sp>
      <p:cxnSp>
        <p:nvCxnSpPr>
          <p:cNvPr id="12" name="Straight Connector 67"/>
          <p:cNvCxnSpPr/>
          <p:nvPr/>
        </p:nvCxnSpPr>
        <p:spPr>
          <a:xfrm flipV="1">
            <a:off x="6096000" y="1643063"/>
            <a:ext cx="0" cy="3662362"/>
          </a:xfrm>
          <a:prstGeom prst="line">
            <a:avLst/>
          </a:prstGeom>
          <a:ln w="19050">
            <a:solidFill>
              <a:srgbClr val="F77258"/>
            </a:solidFill>
            <a:prstDash val="sysDot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10" name="Text Placeholder 3"/>
          <p:cNvSpPr txBox="1"/>
          <p:nvPr/>
        </p:nvSpPr>
        <p:spPr bwMode="auto">
          <a:xfrm>
            <a:off x="2347595" y="1915795"/>
            <a:ext cx="2105025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生鲜食品保质期太短，需要</a:t>
            </a:r>
            <a:r>
              <a:rPr 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尽快卖出去</a:t>
            </a:r>
            <a:endParaRPr 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8" name="Text Placeholder 3"/>
          <p:cNvSpPr txBox="1"/>
          <p:nvPr/>
        </p:nvSpPr>
        <p:spPr bwMode="auto">
          <a:xfrm>
            <a:off x="2350135" y="3244850"/>
            <a:ext cx="2103120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私聊问是否要买香蕉</a:t>
            </a:r>
            <a:r>
              <a:rPr 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效率低下</a:t>
            </a:r>
            <a:endParaRPr lang="zh-CN" alt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6" name="Text Placeholder 3"/>
          <p:cNvSpPr txBox="1"/>
          <p:nvPr/>
        </p:nvSpPr>
        <p:spPr bwMode="auto">
          <a:xfrm>
            <a:off x="2378710" y="4589145"/>
            <a:ext cx="2111375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商家</a:t>
            </a:r>
            <a:r>
              <a:rPr 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收款登记</a:t>
            </a:r>
            <a:r>
              <a:rPr 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较为麻烦</a:t>
            </a:r>
            <a:endParaRPr lang="zh-CN" altLang="en-US" sz="18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4" name="Text Placeholder 3"/>
          <p:cNvSpPr txBox="1"/>
          <p:nvPr/>
        </p:nvSpPr>
        <p:spPr bwMode="auto">
          <a:xfrm>
            <a:off x="7708900" y="1890713"/>
            <a:ext cx="2486025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没有合法合适的平台进行</a:t>
            </a:r>
            <a:r>
              <a:rPr 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信用保障</a:t>
            </a:r>
            <a:endParaRPr lang="zh-CN" alt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2" name="Text Placeholder 3"/>
          <p:cNvSpPr txBox="1"/>
          <p:nvPr/>
        </p:nvSpPr>
        <p:spPr bwMode="auto">
          <a:xfrm>
            <a:off x="7708900" y="3202940"/>
            <a:ext cx="2486025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生鲜</a:t>
            </a:r>
            <a:r>
              <a:rPr 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数量有限，无法确定</a:t>
            </a:r>
            <a:r>
              <a:rPr 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最终购买人数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593" name="Text Placeholder 3"/>
          <p:cNvSpPr txBox="1"/>
          <p:nvPr/>
        </p:nvSpPr>
        <p:spPr bwMode="auto">
          <a:xfrm>
            <a:off x="4818063" y="1890713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4" name="Text Placeholder 3"/>
          <p:cNvSpPr txBox="1"/>
          <p:nvPr/>
        </p:nvSpPr>
        <p:spPr bwMode="auto">
          <a:xfrm>
            <a:off x="6751638" y="1890713"/>
            <a:ext cx="5699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5" name="Text Placeholder 3"/>
          <p:cNvSpPr txBox="1"/>
          <p:nvPr/>
        </p:nvSpPr>
        <p:spPr bwMode="auto">
          <a:xfrm>
            <a:off x="4813300" y="3233738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6" name="Text Placeholder 3"/>
          <p:cNvSpPr txBox="1"/>
          <p:nvPr/>
        </p:nvSpPr>
        <p:spPr bwMode="auto">
          <a:xfrm>
            <a:off x="6746875" y="3233738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7" name="Text Placeholder 3"/>
          <p:cNvSpPr txBox="1"/>
          <p:nvPr/>
        </p:nvSpPr>
        <p:spPr bwMode="auto">
          <a:xfrm>
            <a:off x="4818063" y="4578350"/>
            <a:ext cx="5715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8" name="Text Placeholder 3"/>
          <p:cNvSpPr txBox="1"/>
          <p:nvPr/>
        </p:nvSpPr>
        <p:spPr bwMode="auto">
          <a:xfrm>
            <a:off x="6754813" y="4578350"/>
            <a:ext cx="5715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06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46500" y="695325"/>
            <a:ext cx="48025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rPr>
              <a:t>卖家面临的挑战</a:t>
            </a:r>
            <a:endParaRPr lang="zh-CN" altLang="en-US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01915" y="4681220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如果距离过远需要配送则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存在配送问题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795" name="组合 8"/>
          <p:cNvGrpSpPr/>
          <p:nvPr/>
        </p:nvGrpSpPr>
        <p:grpSpPr bwMode="auto">
          <a:xfrm>
            <a:off x="1133158" y="1728153"/>
            <a:ext cx="903287" cy="901700"/>
            <a:chOff x="2041525" y="2495422"/>
            <a:chExt cx="903726" cy="902396"/>
          </a:xfrm>
        </p:grpSpPr>
        <p:sp>
          <p:nvSpPr>
            <p:cNvPr id="34093" name="Freeform 468"/>
            <p:cNvSpPr/>
            <p:nvPr/>
          </p:nvSpPr>
          <p:spPr bwMode="auto">
            <a:xfrm>
              <a:off x="2041525" y="2495422"/>
              <a:ext cx="903725" cy="902396"/>
            </a:xfrm>
            <a:custGeom>
              <a:avLst/>
              <a:gdLst>
                <a:gd name="T0" fmla="*/ 2147483647 w 575"/>
                <a:gd name="T1" fmla="*/ 0 h 574"/>
                <a:gd name="T2" fmla="*/ 2147483647 w 575"/>
                <a:gd name="T3" fmla="*/ 0 h 574"/>
                <a:gd name="T4" fmla="*/ 2147483647 w 575"/>
                <a:gd name="T5" fmla="*/ 2147483647 h 574"/>
                <a:gd name="T6" fmla="*/ 2147483647 w 575"/>
                <a:gd name="T7" fmla="*/ 2147483647 h 574"/>
                <a:gd name="T8" fmla="*/ 2147483647 w 575"/>
                <a:gd name="T9" fmla="*/ 2147483647 h 574"/>
                <a:gd name="T10" fmla="*/ 2147483647 w 575"/>
                <a:gd name="T11" fmla="*/ 2147483647 h 574"/>
                <a:gd name="T12" fmla="*/ 0 w 575"/>
                <a:gd name="T13" fmla="*/ 2147483647 h 574"/>
                <a:gd name="T14" fmla="*/ 0 w 575"/>
                <a:gd name="T15" fmla="*/ 2147483647 h 574"/>
                <a:gd name="T16" fmla="*/ 2147483647 w 575"/>
                <a:gd name="T17" fmla="*/ 0 h 5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75" h="574">
                  <a:moveTo>
                    <a:pt x="147" y="0"/>
                  </a:moveTo>
                  <a:cubicBezTo>
                    <a:pt x="428" y="0"/>
                    <a:pt x="428" y="0"/>
                    <a:pt x="428" y="0"/>
                  </a:cubicBezTo>
                  <a:cubicBezTo>
                    <a:pt x="509" y="0"/>
                    <a:pt x="575" y="66"/>
                    <a:pt x="575" y="146"/>
                  </a:cubicBezTo>
                  <a:cubicBezTo>
                    <a:pt x="575" y="428"/>
                    <a:pt x="575" y="428"/>
                    <a:pt x="575" y="428"/>
                  </a:cubicBezTo>
                  <a:cubicBezTo>
                    <a:pt x="575" y="508"/>
                    <a:pt x="509" y="574"/>
                    <a:pt x="428" y="574"/>
                  </a:cubicBezTo>
                  <a:cubicBezTo>
                    <a:pt x="147" y="574"/>
                    <a:pt x="147" y="574"/>
                    <a:pt x="147" y="574"/>
                  </a:cubicBezTo>
                  <a:cubicBezTo>
                    <a:pt x="66" y="574"/>
                    <a:pt x="0" y="508"/>
                    <a:pt x="0" y="42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66"/>
                    <a:pt x="66" y="0"/>
                    <a:pt x="147" y="0"/>
                  </a:cubicBezTo>
                  <a:close/>
                </a:path>
              </a:pathLst>
            </a:custGeom>
            <a:solidFill>
              <a:srgbClr val="C952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94" name="Freeform 469"/>
            <p:cNvSpPr/>
            <p:nvPr/>
          </p:nvSpPr>
          <p:spPr bwMode="auto">
            <a:xfrm>
              <a:off x="2173194" y="2759424"/>
              <a:ext cx="772057" cy="638393"/>
            </a:xfrm>
            <a:custGeom>
              <a:avLst/>
              <a:gdLst>
                <a:gd name="T0" fmla="*/ 2147483647 w 491"/>
                <a:gd name="T1" fmla="*/ 2147483647 h 406"/>
                <a:gd name="T2" fmla="*/ 2147483647 w 491"/>
                <a:gd name="T3" fmla="*/ 2147483647 h 406"/>
                <a:gd name="T4" fmla="*/ 2147483647 w 491"/>
                <a:gd name="T5" fmla="*/ 2147483647 h 406"/>
                <a:gd name="T6" fmla="*/ 2147483647 w 491"/>
                <a:gd name="T7" fmla="*/ 2147483647 h 406"/>
                <a:gd name="T8" fmla="*/ 2147483647 w 491"/>
                <a:gd name="T9" fmla="*/ 0 h 406"/>
                <a:gd name="T10" fmla="*/ 2147483647 w 491"/>
                <a:gd name="T11" fmla="*/ 2147483647 h 406"/>
                <a:gd name="T12" fmla="*/ 2147483647 w 491"/>
                <a:gd name="T13" fmla="*/ 2147483647 h 406"/>
                <a:gd name="T14" fmla="*/ 2147483647 w 491"/>
                <a:gd name="T15" fmla="*/ 2147483647 h 406"/>
                <a:gd name="T16" fmla="*/ 2147483647 w 491"/>
                <a:gd name="T17" fmla="*/ 2147483647 h 406"/>
                <a:gd name="T18" fmla="*/ 2147483647 w 491"/>
                <a:gd name="T19" fmla="*/ 2147483647 h 406"/>
                <a:gd name="T20" fmla="*/ 2147483647 w 491"/>
                <a:gd name="T21" fmla="*/ 2147483647 h 406"/>
                <a:gd name="T22" fmla="*/ 0 w 491"/>
                <a:gd name="T23" fmla="*/ 2147483647 h 406"/>
                <a:gd name="T24" fmla="*/ 2147483647 w 491"/>
                <a:gd name="T25" fmla="*/ 2147483647 h 406"/>
                <a:gd name="T26" fmla="*/ 2147483647 w 491"/>
                <a:gd name="T27" fmla="*/ 2147483647 h 406"/>
                <a:gd name="T28" fmla="*/ 2147483647 w 491"/>
                <a:gd name="T29" fmla="*/ 2147483647 h 406"/>
                <a:gd name="T30" fmla="*/ 2147483647 w 491"/>
                <a:gd name="T31" fmla="*/ 2147483647 h 406"/>
                <a:gd name="T32" fmla="*/ 2147483647 w 491"/>
                <a:gd name="T33" fmla="*/ 2147483647 h 406"/>
                <a:gd name="T34" fmla="*/ 2147483647 w 491"/>
                <a:gd name="T35" fmla="*/ 2147483647 h 406"/>
                <a:gd name="T36" fmla="*/ 2147483647 w 491"/>
                <a:gd name="T37" fmla="*/ 2147483647 h 406"/>
                <a:gd name="T38" fmla="*/ 2147483647 w 491"/>
                <a:gd name="T39" fmla="*/ 2147483647 h 40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91" h="406">
                  <a:moveTo>
                    <a:pt x="173" y="142"/>
                  </a:moveTo>
                  <a:cubicBezTo>
                    <a:pt x="300" y="15"/>
                    <a:pt x="300" y="15"/>
                    <a:pt x="300" y="15"/>
                  </a:cubicBezTo>
                  <a:cubicBezTo>
                    <a:pt x="383" y="98"/>
                    <a:pt x="383" y="98"/>
                    <a:pt x="383" y="98"/>
                  </a:cubicBezTo>
                  <a:cubicBezTo>
                    <a:pt x="382" y="51"/>
                    <a:pt x="382" y="51"/>
                    <a:pt x="382" y="51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491" y="94"/>
                    <a:pt x="491" y="94"/>
                    <a:pt x="491" y="94"/>
                  </a:cubicBezTo>
                  <a:cubicBezTo>
                    <a:pt x="491" y="260"/>
                    <a:pt x="491" y="260"/>
                    <a:pt x="491" y="260"/>
                  </a:cubicBezTo>
                  <a:cubicBezTo>
                    <a:pt x="491" y="340"/>
                    <a:pt x="425" y="406"/>
                    <a:pt x="344" y="406"/>
                  </a:cubicBezTo>
                  <a:cubicBezTo>
                    <a:pt x="178" y="406"/>
                    <a:pt x="178" y="406"/>
                    <a:pt x="178" y="406"/>
                  </a:cubicBezTo>
                  <a:cubicBezTo>
                    <a:pt x="17" y="245"/>
                    <a:pt x="17" y="245"/>
                    <a:pt x="17" y="245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"/>
                    <a:pt x="32" y="1"/>
                    <a:pt x="32" y="1"/>
                  </a:cubicBezTo>
                  <a:lnTo>
                    <a:pt x="173" y="142"/>
                  </a:lnTo>
                  <a:close/>
                </a:path>
              </a:pathLst>
            </a:custGeom>
            <a:solidFill>
              <a:srgbClr val="8F32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95" name="Oval 496"/>
            <p:cNvSpPr>
              <a:spLocks noChangeArrowheads="1"/>
            </p:cNvSpPr>
            <p:nvPr/>
          </p:nvSpPr>
          <p:spPr bwMode="auto">
            <a:xfrm>
              <a:off x="2252328" y="2715534"/>
              <a:ext cx="460176" cy="462170"/>
            </a:xfrm>
            <a:prstGeom prst="ellipse">
              <a:avLst/>
            </a:prstGeom>
            <a:solidFill>
              <a:srgbClr val="FCF2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96" name="Oval 497"/>
            <p:cNvSpPr>
              <a:spLocks noChangeArrowheads="1"/>
            </p:cNvSpPr>
            <p:nvPr/>
          </p:nvSpPr>
          <p:spPr bwMode="auto">
            <a:xfrm>
              <a:off x="2332127" y="2795334"/>
              <a:ext cx="301907" cy="301907"/>
            </a:xfrm>
            <a:prstGeom prst="ellipse">
              <a:avLst/>
            </a:prstGeom>
            <a:solidFill>
              <a:srgbClr val="8F32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97" name="Oval 498"/>
            <p:cNvSpPr>
              <a:spLocks noChangeArrowheads="1"/>
            </p:cNvSpPr>
            <p:nvPr/>
          </p:nvSpPr>
          <p:spPr bwMode="auto">
            <a:xfrm>
              <a:off x="2343432" y="2806638"/>
              <a:ext cx="277967" cy="279962"/>
            </a:xfrm>
            <a:prstGeom prst="ellipse">
              <a:avLst/>
            </a:prstGeom>
            <a:solidFill>
              <a:srgbClr val="FCF2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98" name="Freeform 499"/>
            <p:cNvSpPr/>
            <p:nvPr/>
          </p:nvSpPr>
          <p:spPr bwMode="auto">
            <a:xfrm>
              <a:off x="2733118" y="2750114"/>
              <a:ext cx="81794" cy="400991"/>
            </a:xfrm>
            <a:custGeom>
              <a:avLst/>
              <a:gdLst>
                <a:gd name="T0" fmla="*/ 2147483647 w 52"/>
                <a:gd name="T1" fmla="*/ 2147483647 h 255"/>
                <a:gd name="T2" fmla="*/ 2147483647 w 52"/>
                <a:gd name="T3" fmla="*/ 2147483647 h 255"/>
                <a:gd name="T4" fmla="*/ 2147483647 w 52"/>
                <a:gd name="T5" fmla="*/ 2147483647 h 255"/>
                <a:gd name="T6" fmla="*/ 2147483647 w 52"/>
                <a:gd name="T7" fmla="*/ 2147483647 h 255"/>
                <a:gd name="T8" fmla="*/ 2147483647 w 52"/>
                <a:gd name="T9" fmla="*/ 0 h 255"/>
                <a:gd name="T10" fmla="*/ 0 w 52"/>
                <a:gd name="T11" fmla="*/ 2147483647 h 255"/>
                <a:gd name="T12" fmla="*/ 2147483647 w 52"/>
                <a:gd name="T13" fmla="*/ 2147483647 h 255"/>
                <a:gd name="T14" fmla="*/ 2147483647 w 52"/>
                <a:gd name="T15" fmla="*/ 2147483647 h 25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2" h="255">
                  <a:moveTo>
                    <a:pt x="16" y="237"/>
                  </a:moveTo>
                  <a:cubicBezTo>
                    <a:pt x="16" y="255"/>
                    <a:pt x="37" y="255"/>
                    <a:pt x="36" y="237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42" y="81"/>
                    <a:pt x="52" y="58"/>
                    <a:pt x="52" y="39"/>
                  </a:cubicBezTo>
                  <a:cubicBezTo>
                    <a:pt x="52" y="17"/>
                    <a:pt x="41" y="0"/>
                    <a:pt x="26" y="0"/>
                  </a:cubicBezTo>
                  <a:cubicBezTo>
                    <a:pt x="12" y="0"/>
                    <a:pt x="0" y="17"/>
                    <a:pt x="0" y="39"/>
                  </a:cubicBezTo>
                  <a:cubicBezTo>
                    <a:pt x="0" y="58"/>
                    <a:pt x="10" y="81"/>
                    <a:pt x="23" y="84"/>
                  </a:cubicBezTo>
                  <a:lnTo>
                    <a:pt x="16" y="237"/>
                  </a:lnTo>
                  <a:close/>
                </a:path>
              </a:pathLst>
            </a:custGeom>
            <a:solidFill>
              <a:srgbClr val="FCF2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99" name="Freeform 500"/>
            <p:cNvSpPr/>
            <p:nvPr/>
          </p:nvSpPr>
          <p:spPr bwMode="auto">
            <a:xfrm>
              <a:off x="2170534" y="2759424"/>
              <a:ext cx="59184" cy="391681"/>
            </a:xfrm>
            <a:custGeom>
              <a:avLst/>
              <a:gdLst>
                <a:gd name="T0" fmla="*/ 2147483647 w 38"/>
                <a:gd name="T1" fmla="*/ 2147483647 h 249"/>
                <a:gd name="T2" fmla="*/ 2147483647 w 38"/>
                <a:gd name="T3" fmla="*/ 2147483647 h 249"/>
                <a:gd name="T4" fmla="*/ 2147483647 w 38"/>
                <a:gd name="T5" fmla="*/ 2147483647 h 249"/>
                <a:gd name="T6" fmla="*/ 2147483647 w 38"/>
                <a:gd name="T7" fmla="*/ 2147483647 h 249"/>
                <a:gd name="T8" fmla="*/ 2147483647 w 38"/>
                <a:gd name="T9" fmla="*/ 2147483647 h 249"/>
                <a:gd name="T10" fmla="*/ 2147483647 w 38"/>
                <a:gd name="T11" fmla="*/ 2147483647 h 249"/>
                <a:gd name="T12" fmla="*/ 2147483647 w 38"/>
                <a:gd name="T13" fmla="*/ 2147483647 h 249"/>
                <a:gd name="T14" fmla="*/ 2147483647 w 38"/>
                <a:gd name="T15" fmla="*/ 2147483647 h 249"/>
                <a:gd name="T16" fmla="*/ 2147483647 w 38"/>
                <a:gd name="T17" fmla="*/ 2147483647 h 249"/>
                <a:gd name="T18" fmla="*/ 2147483647 w 38"/>
                <a:gd name="T19" fmla="*/ 2147483647 h 249"/>
                <a:gd name="T20" fmla="*/ 2147483647 w 38"/>
                <a:gd name="T21" fmla="*/ 2147483647 h 249"/>
                <a:gd name="T22" fmla="*/ 2147483647 w 38"/>
                <a:gd name="T23" fmla="*/ 2147483647 h 249"/>
                <a:gd name="T24" fmla="*/ 2147483647 w 38"/>
                <a:gd name="T25" fmla="*/ 2147483647 h 249"/>
                <a:gd name="T26" fmla="*/ 2147483647 w 38"/>
                <a:gd name="T27" fmla="*/ 2147483647 h 249"/>
                <a:gd name="T28" fmla="*/ 2147483647 w 38"/>
                <a:gd name="T29" fmla="*/ 2147483647 h 249"/>
                <a:gd name="T30" fmla="*/ 2147483647 w 38"/>
                <a:gd name="T31" fmla="*/ 2147483647 h 249"/>
                <a:gd name="T32" fmla="*/ 2147483647 w 38"/>
                <a:gd name="T33" fmla="*/ 2147483647 h 249"/>
                <a:gd name="T34" fmla="*/ 2147483647 w 38"/>
                <a:gd name="T35" fmla="*/ 2147483647 h 249"/>
                <a:gd name="T36" fmla="*/ 2147483647 w 38"/>
                <a:gd name="T37" fmla="*/ 2147483647 h 249"/>
                <a:gd name="T38" fmla="*/ 2147483647 w 38"/>
                <a:gd name="T39" fmla="*/ 2147483647 h 249"/>
                <a:gd name="T40" fmla="*/ 2147483647 w 38"/>
                <a:gd name="T41" fmla="*/ 2147483647 h 249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38" h="249">
                  <a:moveTo>
                    <a:pt x="9" y="231"/>
                  </a:moveTo>
                  <a:cubicBezTo>
                    <a:pt x="8" y="249"/>
                    <a:pt x="30" y="249"/>
                    <a:pt x="29" y="231"/>
                  </a:cubicBezTo>
                  <a:cubicBezTo>
                    <a:pt x="22" y="78"/>
                    <a:pt x="22" y="78"/>
                    <a:pt x="22" y="78"/>
                  </a:cubicBezTo>
                  <a:cubicBezTo>
                    <a:pt x="31" y="75"/>
                    <a:pt x="36" y="60"/>
                    <a:pt x="37" y="54"/>
                  </a:cubicBezTo>
                  <a:cubicBezTo>
                    <a:pt x="38" y="48"/>
                    <a:pt x="37" y="14"/>
                    <a:pt x="35" y="4"/>
                  </a:cubicBezTo>
                  <a:cubicBezTo>
                    <a:pt x="35" y="0"/>
                    <a:pt x="33" y="0"/>
                    <a:pt x="33" y="4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0" y="51"/>
                    <a:pt x="28" y="50"/>
                    <a:pt x="27" y="48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0"/>
                    <a:pt x="22" y="0"/>
                    <a:pt x="22" y="4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51"/>
                    <a:pt x="18" y="50"/>
                    <a:pt x="18" y="48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0"/>
                    <a:pt x="13" y="0"/>
                    <a:pt x="13" y="4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50"/>
                    <a:pt x="8" y="51"/>
                    <a:pt x="8" y="48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0"/>
                    <a:pt x="3" y="0"/>
                    <a:pt x="3" y="4"/>
                  </a:cubicBezTo>
                  <a:cubicBezTo>
                    <a:pt x="1" y="14"/>
                    <a:pt x="0" y="48"/>
                    <a:pt x="1" y="54"/>
                  </a:cubicBezTo>
                  <a:cubicBezTo>
                    <a:pt x="2" y="60"/>
                    <a:pt x="7" y="75"/>
                    <a:pt x="16" y="78"/>
                  </a:cubicBezTo>
                  <a:lnTo>
                    <a:pt x="9" y="231"/>
                  </a:lnTo>
                  <a:close/>
                </a:path>
              </a:pathLst>
            </a:custGeom>
            <a:solidFill>
              <a:srgbClr val="FCF2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100" name="Freeform 501"/>
            <p:cNvSpPr/>
            <p:nvPr/>
          </p:nvSpPr>
          <p:spPr bwMode="auto">
            <a:xfrm>
              <a:off x="2360722" y="2825258"/>
              <a:ext cx="218118" cy="206148"/>
            </a:xfrm>
            <a:custGeom>
              <a:avLst/>
              <a:gdLst>
                <a:gd name="T0" fmla="*/ 2147483647 w 139"/>
                <a:gd name="T1" fmla="*/ 0 h 131"/>
                <a:gd name="T2" fmla="*/ 2147483647 w 139"/>
                <a:gd name="T3" fmla="*/ 2147483647 h 131"/>
                <a:gd name="T4" fmla="*/ 2147483647 w 139"/>
                <a:gd name="T5" fmla="*/ 2147483647 h 131"/>
                <a:gd name="T6" fmla="*/ 2147483647 w 139"/>
                <a:gd name="T7" fmla="*/ 2147483647 h 131"/>
                <a:gd name="T8" fmla="*/ 2147483647 w 139"/>
                <a:gd name="T9" fmla="*/ 2147483647 h 131"/>
                <a:gd name="T10" fmla="*/ 0 w 139"/>
                <a:gd name="T11" fmla="*/ 2147483647 h 131"/>
                <a:gd name="T12" fmla="*/ 2147483647 w 139"/>
                <a:gd name="T13" fmla="*/ 0 h 13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9" h="131">
                  <a:moveTo>
                    <a:pt x="78" y="0"/>
                  </a:moveTo>
                  <a:cubicBezTo>
                    <a:pt x="103" y="0"/>
                    <a:pt x="125" y="12"/>
                    <a:pt x="139" y="30"/>
                  </a:cubicBezTo>
                  <a:cubicBezTo>
                    <a:pt x="125" y="15"/>
                    <a:pt x="105" y="7"/>
                    <a:pt x="84" y="7"/>
                  </a:cubicBezTo>
                  <a:cubicBezTo>
                    <a:pt x="41" y="7"/>
                    <a:pt x="6" y="41"/>
                    <a:pt x="6" y="84"/>
                  </a:cubicBezTo>
                  <a:cubicBezTo>
                    <a:pt x="6" y="102"/>
                    <a:pt x="12" y="118"/>
                    <a:pt x="22" y="131"/>
                  </a:cubicBezTo>
                  <a:cubicBezTo>
                    <a:pt x="9" y="117"/>
                    <a:pt x="0" y="98"/>
                    <a:pt x="0" y="77"/>
                  </a:cubicBezTo>
                  <a:cubicBezTo>
                    <a:pt x="0" y="34"/>
                    <a:pt x="35" y="0"/>
                    <a:pt x="78" y="0"/>
                  </a:cubicBezTo>
                  <a:close/>
                </a:path>
              </a:pathLst>
            </a:custGeom>
            <a:solidFill>
              <a:srgbClr val="8F32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818" name="组合 276"/>
          <p:cNvGrpSpPr/>
          <p:nvPr/>
        </p:nvGrpSpPr>
        <p:grpSpPr bwMode="auto">
          <a:xfrm>
            <a:off x="1133475" y="3007360"/>
            <a:ext cx="915988" cy="914400"/>
            <a:chOff x="7957837" y="4705484"/>
            <a:chExt cx="915076" cy="915076"/>
          </a:xfrm>
        </p:grpSpPr>
        <p:sp>
          <p:nvSpPr>
            <p:cNvPr id="33853" name="Freeform 80"/>
            <p:cNvSpPr/>
            <p:nvPr/>
          </p:nvSpPr>
          <p:spPr bwMode="auto">
            <a:xfrm>
              <a:off x="7957837" y="4705484"/>
              <a:ext cx="915076" cy="915076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1"/>
                    <a:pt x="490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1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6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0" y="0"/>
                    <a:pt x="526" y="36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A9CD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54" name="Freeform 202"/>
            <p:cNvSpPr/>
            <p:nvPr/>
          </p:nvSpPr>
          <p:spPr bwMode="auto">
            <a:xfrm>
              <a:off x="8134841" y="4974886"/>
              <a:ext cx="558842" cy="375159"/>
            </a:xfrm>
            <a:custGeom>
              <a:avLst/>
              <a:gdLst>
                <a:gd name="T0" fmla="*/ 2147483647 w 321"/>
                <a:gd name="T1" fmla="*/ 2147483647 h 216"/>
                <a:gd name="T2" fmla="*/ 2147483647 w 321"/>
                <a:gd name="T3" fmla="*/ 2147483647 h 216"/>
                <a:gd name="T4" fmla="*/ 2147483647 w 321"/>
                <a:gd name="T5" fmla="*/ 2147483647 h 216"/>
                <a:gd name="T6" fmla="*/ 0 w 321"/>
                <a:gd name="T7" fmla="*/ 2147483647 h 216"/>
                <a:gd name="T8" fmla="*/ 0 w 321"/>
                <a:gd name="T9" fmla="*/ 2147483647 h 216"/>
                <a:gd name="T10" fmla="*/ 2147483647 w 321"/>
                <a:gd name="T11" fmla="*/ 0 h 216"/>
                <a:gd name="T12" fmla="*/ 2147483647 w 321"/>
                <a:gd name="T13" fmla="*/ 0 h 216"/>
                <a:gd name="T14" fmla="*/ 2147483647 w 321"/>
                <a:gd name="T15" fmla="*/ 2147483647 h 216"/>
                <a:gd name="T16" fmla="*/ 2147483647 w 321"/>
                <a:gd name="T17" fmla="*/ 2147483647 h 21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21" h="216">
                  <a:moveTo>
                    <a:pt x="321" y="192"/>
                  </a:moveTo>
                  <a:cubicBezTo>
                    <a:pt x="321" y="206"/>
                    <a:pt x="311" y="216"/>
                    <a:pt x="298" y="216"/>
                  </a:cubicBezTo>
                  <a:cubicBezTo>
                    <a:pt x="24" y="216"/>
                    <a:pt x="24" y="216"/>
                    <a:pt x="24" y="216"/>
                  </a:cubicBezTo>
                  <a:cubicBezTo>
                    <a:pt x="10" y="216"/>
                    <a:pt x="0" y="206"/>
                    <a:pt x="0" y="192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98" y="0"/>
                    <a:pt x="298" y="0"/>
                    <a:pt x="298" y="0"/>
                  </a:cubicBezTo>
                  <a:cubicBezTo>
                    <a:pt x="311" y="0"/>
                    <a:pt x="321" y="11"/>
                    <a:pt x="321" y="24"/>
                  </a:cubicBezTo>
                  <a:lnTo>
                    <a:pt x="321" y="1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55" name="Oval 203"/>
            <p:cNvSpPr>
              <a:spLocks noChangeArrowheads="1"/>
            </p:cNvSpPr>
            <p:nvPr/>
          </p:nvSpPr>
          <p:spPr bwMode="auto">
            <a:xfrm>
              <a:off x="8218333" y="5130738"/>
              <a:ext cx="79040" cy="79040"/>
            </a:xfrm>
            <a:prstGeom prst="ellipse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56" name="Oval 204"/>
            <p:cNvSpPr>
              <a:spLocks noChangeArrowheads="1"/>
            </p:cNvSpPr>
            <p:nvPr/>
          </p:nvSpPr>
          <p:spPr bwMode="auto">
            <a:xfrm>
              <a:off x="8532265" y="5130738"/>
              <a:ext cx="77926" cy="79040"/>
            </a:xfrm>
            <a:prstGeom prst="ellipse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57" name="Rectangle 205"/>
            <p:cNvSpPr>
              <a:spLocks noChangeArrowheads="1"/>
            </p:cNvSpPr>
            <p:nvPr/>
          </p:nvSpPr>
          <p:spPr bwMode="auto">
            <a:xfrm>
              <a:off x="8353034" y="5142984"/>
              <a:ext cx="123569" cy="54549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58" name="Freeform 206"/>
            <p:cNvSpPr/>
            <p:nvPr/>
          </p:nvSpPr>
          <p:spPr bwMode="auto">
            <a:xfrm>
              <a:off x="8272882" y="4974886"/>
              <a:ext cx="283874" cy="76813"/>
            </a:xfrm>
            <a:custGeom>
              <a:avLst/>
              <a:gdLst>
                <a:gd name="T0" fmla="*/ 2147483647 w 255"/>
                <a:gd name="T1" fmla="*/ 0 h 69"/>
                <a:gd name="T2" fmla="*/ 2147483647 w 255"/>
                <a:gd name="T3" fmla="*/ 2147483647 h 69"/>
                <a:gd name="T4" fmla="*/ 2147483647 w 255"/>
                <a:gd name="T5" fmla="*/ 2147483647 h 69"/>
                <a:gd name="T6" fmla="*/ 2147483647 w 255"/>
                <a:gd name="T7" fmla="*/ 0 h 69"/>
                <a:gd name="T8" fmla="*/ 0 w 255"/>
                <a:gd name="T9" fmla="*/ 0 h 69"/>
                <a:gd name="T10" fmla="*/ 2147483647 w 255"/>
                <a:gd name="T11" fmla="*/ 2147483647 h 69"/>
                <a:gd name="T12" fmla="*/ 2147483647 w 255"/>
                <a:gd name="T13" fmla="*/ 2147483647 h 69"/>
                <a:gd name="T14" fmla="*/ 2147483647 w 255"/>
                <a:gd name="T15" fmla="*/ 0 h 69"/>
                <a:gd name="T16" fmla="*/ 2147483647 w 255"/>
                <a:gd name="T17" fmla="*/ 0 h 6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55" h="69">
                  <a:moveTo>
                    <a:pt x="230" y="0"/>
                  </a:moveTo>
                  <a:lnTo>
                    <a:pt x="195" y="50"/>
                  </a:lnTo>
                  <a:lnTo>
                    <a:pt x="59" y="50"/>
                  </a:lnTo>
                  <a:lnTo>
                    <a:pt x="25" y="0"/>
                  </a:lnTo>
                  <a:lnTo>
                    <a:pt x="0" y="0"/>
                  </a:lnTo>
                  <a:lnTo>
                    <a:pt x="47" y="69"/>
                  </a:lnTo>
                  <a:lnTo>
                    <a:pt x="208" y="69"/>
                  </a:lnTo>
                  <a:lnTo>
                    <a:pt x="255" y="0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59" name="Freeform 207"/>
            <p:cNvSpPr/>
            <p:nvPr/>
          </p:nvSpPr>
          <p:spPr bwMode="auto">
            <a:xfrm>
              <a:off x="7957837" y="5016076"/>
              <a:ext cx="695769" cy="604484"/>
            </a:xfrm>
            <a:custGeom>
              <a:avLst/>
              <a:gdLst>
                <a:gd name="T0" fmla="*/ 2147483647 w 400"/>
                <a:gd name="T1" fmla="*/ 2147483647 h 347"/>
                <a:gd name="T2" fmla="*/ 2147483647 w 400"/>
                <a:gd name="T3" fmla="*/ 0 h 347"/>
                <a:gd name="T4" fmla="*/ 0 w 400"/>
                <a:gd name="T5" fmla="*/ 2147483647 h 347"/>
                <a:gd name="T6" fmla="*/ 0 w 400"/>
                <a:gd name="T7" fmla="*/ 2147483647 h 347"/>
                <a:gd name="T8" fmla="*/ 2147483647 w 400"/>
                <a:gd name="T9" fmla="*/ 2147483647 h 347"/>
                <a:gd name="T10" fmla="*/ 2147483647 w 400"/>
                <a:gd name="T11" fmla="*/ 2147483647 h 347"/>
                <a:gd name="T12" fmla="*/ 2147483647 w 400"/>
                <a:gd name="T13" fmla="*/ 2147483647 h 347"/>
                <a:gd name="T14" fmla="*/ 2147483647 w 400"/>
                <a:gd name="T15" fmla="*/ 2147483647 h 347"/>
                <a:gd name="T16" fmla="*/ 2147483647 w 400"/>
                <a:gd name="T17" fmla="*/ 2147483647 h 34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00" h="347">
                  <a:moveTo>
                    <a:pt x="102" y="168"/>
                  </a:moveTo>
                  <a:cubicBezTo>
                    <a:pt x="102" y="0"/>
                    <a:pt x="102" y="0"/>
                    <a:pt x="102" y="0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312"/>
                    <a:pt x="35" y="347"/>
                    <a:pt x="79" y="347"/>
                  </a:cubicBezTo>
                  <a:cubicBezTo>
                    <a:pt x="268" y="347"/>
                    <a:pt x="268" y="347"/>
                    <a:pt x="268" y="347"/>
                  </a:cubicBezTo>
                  <a:cubicBezTo>
                    <a:pt x="400" y="192"/>
                    <a:pt x="400" y="192"/>
                    <a:pt x="400" y="192"/>
                  </a:cubicBezTo>
                  <a:cubicBezTo>
                    <a:pt x="126" y="192"/>
                    <a:pt x="126" y="192"/>
                    <a:pt x="126" y="192"/>
                  </a:cubicBezTo>
                  <a:cubicBezTo>
                    <a:pt x="112" y="192"/>
                    <a:pt x="102" y="182"/>
                    <a:pt x="102" y="168"/>
                  </a:cubicBezTo>
                  <a:close/>
                </a:path>
              </a:pathLst>
            </a:cu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802" name="组合 84"/>
          <p:cNvGrpSpPr/>
          <p:nvPr/>
        </p:nvGrpSpPr>
        <p:grpSpPr bwMode="auto">
          <a:xfrm>
            <a:off x="1154113" y="4376103"/>
            <a:ext cx="914400" cy="914400"/>
            <a:chOff x="9215788" y="2487563"/>
            <a:chExt cx="915076" cy="915076"/>
          </a:xfrm>
        </p:grpSpPr>
        <p:sp>
          <p:nvSpPr>
            <p:cNvPr id="34031" name="Freeform 75"/>
            <p:cNvSpPr/>
            <p:nvPr/>
          </p:nvSpPr>
          <p:spPr bwMode="auto">
            <a:xfrm>
              <a:off x="9215788" y="2487563"/>
              <a:ext cx="915076" cy="915076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0"/>
                    <a:pt x="491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0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5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1" y="0"/>
                    <a:pt x="526" y="35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EE75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32" name="Freeform 76"/>
            <p:cNvSpPr/>
            <p:nvPr/>
          </p:nvSpPr>
          <p:spPr bwMode="auto">
            <a:xfrm>
              <a:off x="9215788" y="2720228"/>
              <a:ext cx="739186" cy="682411"/>
            </a:xfrm>
            <a:custGeom>
              <a:avLst/>
              <a:gdLst>
                <a:gd name="T0" fmla="*/ 2147483647 w 425"/>
                <a:gd name="T1" fmla="*/ 2147483647 h 392"/>
                <a:gd name="T2" fmla="*/ 2147483647 w 425"/>
                <a:gd name="T3" fmla="*/ 2147483647 h 392"/>
                <a:gd name="T4" fmla="*/ 0 w 425"/>
                <a:gd name="T5" fmla="*/ 2147483647 h 392"/>
                <a:gd name="T6" fmla="*/ 0 w 425"/>
                <a:gd name="T7" fmla="*/ 2147483647 h 392"/>
                <a:gd name="T8" fmla="*/ 2147483647 w 425"/>
                <a:gd name="T9" fmla="*/ 0 h 392"/>
                <a:gd name="T10" fmla="*/ 2147483647 w 425"/>
                <a:gd name="T11" fmla="*/ 2147483647 h 392"/>
                <a:gd name="T12" fmla="*/ 2147483647 w 425"/>
                <a:gd name="T13" fmla="*/ 2147483647 h 392"/>
                <a:gd name="T14" fmla="*/ 2147483647 w 425"/>
                <a:gd name="T15" fmla="*/ 2147483647 h 39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425" h="392">
                  <a:moveTo>
                    <a:pt x="291" y="392"/>
                  </a:moveTo>
                  <a:cubicBezTo>
                    <a:pt x="79" y="392"/>
                    <a:pt x="79" y="392"/>
                    <a:pt x="79" y="392"/>
                  </a:cubicBezTo>
                  <a:cubicBezTo>
                    <a:pt x="35" y="392"/>
                    <a:pt x="0" y="356"/>
                    <a:pt x="0" y="313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258"/>
                    <a:pt x="101" y="258"/>
                    <a:pt x="101" y="258"/>
                  </a:cubicBezTo>
                  <a:cubicBezTo>
                    <a:pt x="425" y="258"/>
                    <a:pt x="425" y="258"/>
                    <a:pt x="425" y="258"/>
                  </a:cubicBezTo>
                  <a:lnTo>
                    <a:pt x="291" y="392"/>
                  </a:lnTo>
                  <a:close/>
                </a:path>
              </a:pathLst>
            </a:custGeom>
            <a:solidFill>
              <a:srgbClr val="EA5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33" name="Freeform 108"/>
            <p:cNvSpPr/>
            <p:nvPr/>
          </p:nvSpPr>
          <p:spPr bwMode="auto">
            <a:xfrm>
              <a:off x="9391679" y="2720228"/>
              <a:ext cx="488709" cy="372932"/>
            </a:xfrm>
            <a:custGeom>
              <a:avLst/>
              <a:gdLst>
                <a:gd name="T0" fmla="*/ 2147483647 w 439"/>
                <a:gd name="T1" fmla="*/ 0 h 335"/>
                <a:gd name="T2" fmla="*/ 0 w 439"/>
                <a:gd name="T3" fmla="*/ 0 h 335"/>
                <a:gd name="T4" fmla="*/ 0 w 439"/>
                <a:gd name="T5" fmla="*/ 2147483647 h 335"/>
                <a:gd name="T6" fmla="*/ 2147483647 w 439"/>
                <a:gd name="T7" fmla="*/ 2147483647 h 335"/>
                <a:gd name="T8" fmla="*/ 2147483647 w 439"/>
                <a:gd name="T9" fmla="*/ 2147483647 h 335"/>
                <a:gd name="T10" fmla="*/ 2147483647 w 439"/>
                <a:gd name="T11" fmla="*/ 0 h 33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39" h="335">
                  <a:moveTo>
                    <a:pt x="344" y="0"/>
                  </a:moveTo>
                  <a:lnTo>
                    <a:pt x="0" y="0"/>
                  </a:lnTo>
                  <a:lnTo>
                    <a:pt x="0" y="335"/>
                  </a:lnTo>
                  <a:lnTo>
                    <a:pt x="439" y="335"/>
                  </a:lnTo>
                  <a:lnTo>
                    <a:pt x="439" y="9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34" name="Freeform 109"/>
            <p:cNvSpPr/>
            <p:nvPr/>
          </p:nvSpPr>
          <p:spPr bwMode="auto">
            <a:xfrm>
              <a:off x="9391679" y="2824872"/>
              <a:ext cx="526558" cy="308365"/>
            </a:xfrm>
            <a:custGeom>
              <a:avLst/>
              <a:gdLst>
                <a:gd name="T0" fmla="*/ 2147483647 w 473"/>
                <a:gd name="T1" fmla="*/ 0 h 277"/>
                <a:gd name="T2" fmla="*/ 2147483647 w 473"/>
                <a:gd name="T3" fmla="*/ 2147483647 h 277"/>
                <a:gd name="T4" fmla="*/ 0 w 473"/>
                <a:gd name="T5" fmla="*/ 2147483647 h 277"/>
                <a:gd name="T6" fmla="*/ 0 w 473"/>
                <a:gd name="T7" fmla="*/ 2147483647 h 277"/>
                <a:gd name="T8" fmla="*/ 2147483647 w 473"/>
                <a:gd name="T9" fmla="*/ 2147483647 h 277"/>
                <a:gd name="T10" fmla="*/ 2147483647 w 473"/>
                <a:gd name="T11" fmla="*/ 2147483647 h 277"/>
                <a:gd name="T12" fmla="*/ 2147483647 w 473"/>
                <a:gd name="T13" fmla="*/ 2147483647 h 277"/>
                <a:gd name="T14" fmla="*/ 2147483647 w 473"/>
                <a:gd name="T15" fmla="*/ 0 h 277"/>
                <a:gd name="T16" fmla="*/ 2147483647 w 473"/>
                <a:gd name="T17" fmla="*/ 0 h 27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73" h="277">
                  <a:moveTo>
                    <a:pt x="458" y="0"/>
                  </a:moveTo>
                  <a:lnTo>
                    <a:pt x="458" y="259"/>
                  </a:lnTo>
                  <a:lnTo>
                    <a:pt x="0" y="259"/>
                  </a:lnTo>
                  <a:lnTo>
                    <a:pt x="0" y="277"/>
                  </a:lnTo>
                  <a:lnTo>
                    <a:pt x="458" y="277"/>
                  </a:lnTo>
                  <a:lnTo>
                    <a:pt x="461" y="277"/>
                  </a:lnTo>
                  <a:lnTo>
                    <a:pt x="473" y="277"/>
                  </a:lnTo>
                  <a:lnTo>
                    <a:pt x="473" y="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35" name="Freeform 110"/>
            <p:cNvSpPr/>
            <p:nvPr/>
          </p:nvSpPr>
          <p:spPr bwMode="auto">
            <a:xfrm>
              <a:off x="9391679" y="2824872"/>
              <a:ext cx="563295" cy="343989"/>
            </a:xfrm>
            <a:custGeom>
              <a:avLst/>
              <a:gdLst>
                <a:gd name="T0" fmla="*/ 2147483647 w 506"/>
                <a:gd name="T1" fmla="*/ 0 h 309"/>
                <a:gd name="T2" fmla="*/ 2147483647 w 506"/>
                <a:gd name="T3" fmla="*/ 2147483647 h 309"/>
                <a:gd name="T4" fmla="*/ 0 w 506"/>
                <a:gd name="T5" fmla="*/ 2147483647 h 309"/>
                <a:gd name="T6" fmla="*/ 0 w 506"/>
                <a:gd name="T7" fmla="*/ 2147483647 h 309"/>
                <a:gd name="T8" fmla="*/ 2147483647 w 506"/>
                <a:gd name="T9" fmla="*/ 2147483647 h 309"/>
                <a:gd name="T10" fmla="*/ 2147483647 w 506"/>
                <a:gd name="T11" fmla="*/ 2147483647 h 309"/>
                <a:gd name="T12" fmla="*/ 2147483647 w 506"/>
                <a:gd name="T13" fmla="*/ 2147483647 h 309"/>
                <a:gd name="T14" fmla="*/ 2147483647 w 506"/>
                <a:gd name="T15" fmla="*/ 0 h 309"/>
                <a:gd name="T16" fmla="*/ 2147483647 w 506"/>
                <a:gd name="T17" fmla="*/ 0 h 30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06" h="309">
                  <a:moveTo>
                    <a:pt x="490" y="0"/>
                  </a:moveTo>
                  <a:lnTo>
                    <a:pt x="490" y="292"/>
                  </a:lnTo>
                  <a:lnTo>
                    <a:pt x="0" y="292"/>
                  </a:lnTo>
                  <a:lnTo>
                    <a:pt x="0" y="309"/>
                  </a:lnTo>
                  <a:lnTo>
                    <a:pt x="490" y="309"/>
                  </a:lnTo>
                  <a:lnTo>
                    <a:pt x="494" y="309"/>
                  </a:lnTo>
                  <a:lnTo>
                    <a:pt x="506" y="309"/>
                  </a:lnTo>
                  <a:lnTo>
                    <a:pt x="506" y="0"/>
                  </a:lnTo>
                  <a:lnTo>
                    <a:pt x="4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798" name="组合 35"/>
          <p:cNvGrpSpPr/>
          <p:nvPr/>
        </p:nvGrpSpPr>
        <p:grpSpPr bwMode="auto">
          <a:xfrm>
            <a:off x="10374948" y="4502468"/>
            <a:ext cx="903287" cy="901700"/>
            <a:chOff x="3167358" y="2495422"/>
            <a:chExt cx="902396" cy="902396"/>
          </a:xfrm>
        </p:grpSpPr>
        <p:sp>
          <p:nvSpPr>
            <p:cNvPr id="34068" name="Freeform 470"/>
            <p:cNvSpPr/>
            <p:nvPr/>
          </p:nvSpPr>
          <p:spPr bwMode="auto">
            <a:xfrm>
              <a:off x="3167358" y="2495422"/>
              <a:ext cx="902396" cy="902396"/>
            </a:xfrm>
            <a:custGeom>
              <a:avLst/>
              <a:gdLst>
                <a:gd name="T0" fmla="*/ 2147483647 w 574"/>
                <a:gd name="T1" fmla="*/ 0 h 574"/>
                <a:gd name="T2" fmla="*/ 2147483647 w 574"/>
                <a:gd name="T3" fmla="*/ 0 h 574"/>
                <a:gd name="T4" fmla="*/ 2147483647 w 574"/>
                <a:gd name="T5" fmla="*/ 2147483647 h 574"/>
                <a:gd name="T6" fmla="*/ 2147483647 w 574"/>
                <a:gd name="T7" fmla="*/ 2147483647 h 574"/>
                <a:gd name="T8" fmla="*/ 2147483647 w 574"/>
                <a:gd name="T9" fmla="*/ 2147483647 h 574"/>
                <a:gd name="T10" fmla="*/ 2147483647 w 574"/>
                <a:gd name="T11" fmla="*/ 2147483647 h 574"/>
                <a:gd name="T12" fmla="*/ 0 w 574"/>
                <a:gd name="T13" fmla="*/ 2147483647 h 574"/>
                <a:gd name="T14" fmla="*/ 0 w 574"/>
                <a:gd name="T15" fmla="*/ 2147483647 h 574"/>
                <a:gd name="T16" fmla="*/ 2147483647 w 574"/>
                <a:gd name="T17" fmla="*/ 0 h 5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74" h="574">
                  <a:moveTo>
                    <a:pt x="146" y="0"/>
                  </a:moveTo>
                  <a:cubicBezTo>
                    <a:pt x="428" y="0"/>
                    <a:pt x="428" y="0"/>
                    <a:pt x="428" y="0"/>
                  </a:cubicBezTo>
                  <a:cubicBezTo>
                    <a:pt x="508" y="0"/>
                    <a:pt x="574" y="66"/>
                    <a:pt x="574" y="146"/>
                  </a:cubicBezTo>
                  <a:cubicBezTo>
                    <a:pt x="574" y="428"/>
                    <a:pt x="574" y="428"/>
                    <a:pt x="574" y="428"/>
                  </a:cubicBezTo>
                  <a:cubicBezTo>
                    <a:pt x="574" y="508"/>
                    <a:pt x="508" y="574"/>
                    <a:pt x="428" y="574"/>
                  </a:cubicBezTo>
                  <a:cubicBezTo>
                    <a:pt x="146" y="574"/>
                    <a:pt x="146" y="574"/>
                    <a:pt x="146" y="574"/>
                  </a:cubicBezTo>
                  <a:cubicBezTo>
                    <a:pt x="66" y="574"/>
                    <a:pt x="0" y="508"/>
                    <a:pt x="0" y="42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66"/>
                    <a:pt x="66" y="0"/>
                    <a:pt x="146" y="0"/>
                  </a:cubicBezTo>
                  <a:close/>
                </a:path>
              </a:pathLst>
            </a:custGeom>
            <a:solidFill>
              <a:srgbClr val="4C8E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69" name="Freeform 471"/>
            <p:cNvSpPr/>
            <p:nvPr/>
          </p:nvSpPr>
          <p:spPr bwMode="auto">
            <a:xfrm>
              <a:off x="3430031" y="2666325"/>
              <a:ext cx="639723" cy="731493"/>
            </a:xfrm>
            <a:custGeom>
              <a:avLst/>
              <a:gdLst>
                <a:gd name="T0" fmla="*/ 2147483647 w 407"/>
                <a:gd name="T1" fmla="*/ 2147483647 h 465"/>
                <a:gd name="T2" fmla="*/ 2147483647 w 407"/>
                <a:gd name="T3" fmla="*/ 2147483647 h 465"/>
                <a:gd name="T4" fmla="*/ 2147483647 w 407"/>
                <a:gd name="T5" fmla="*/ 0 h 465"/>
                <a:gd name="T6" fmla="*/ 2147483647 w 407"/>
                <a:gd name="T7" fmla="*/ 2147483647 h 465"/>
                <a:gd name="T8" fmla="*/ 2147483647 w 407"/>
                <a:gd name="T9" fmla="*/ 2147483647 h 465"/>
                <a:gd name="T10" fmla="*/ 2147483647 w 407"/>
                <a:gd name="T11" fmla="*/ 2147483647 h 465"/>
                <a:gd name="T12" fmla="*/ 2147483647 w 407"/>
                <a:gd name="T13" fmla="*/ 2147483647 h 465"/>
                <a:gd name="T14" fmla="*/ 2147483647 w 407"/>
                <a:gd name="T15" fmla="*/ 2147483647 h 465"/>
                <a:gd name="T16" fmla="*/ 2147483647 w 407"/>
                <a:gd name="T17" fmla="*/ 2147483647 h 465"/>
                <a:gd name="T18" fmla="*/ 0 w 407"/>
                <a:gd name="T19" fmla="*/ 2147483647 h 465"/>
                <a:gd name="T20" fmla="*/ 2147483647 w 407"/>
                <a:gd name="T21" fmla="*/ 2147483647 h 465"/>
                <a:gd name="T22" fmla="*/ 2147483647 w 407"/>
                <a:gd name="T23" fmla="*/ 2147483647 h 465"/>
                <a:gd name="T24" fmla="*/ 2147483647 w 407"/>
                <a:gd name="T25" fmla="*/ 2147483647 h 465"/>
                <a:gd name="T26" fmla="*/ 2147483647 w 407"/>
                <a:gd name="T27" fmla="*/ 2147483647 h 465"/>
                <a:gd name="T28" fmla="*/ 2147483647 w 407"/>
                <a:gd name="T29" fmla="*/ 2147483647 h 46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07" h="465">
                  <a:moveTo>
                    <a:pt x="129" y="20"/>
                  </a:moveTo>
                  <a:cubicBezTo>
                    <a:pt x="147" y="38"/>
                    <a:pt x="147" y="38"/>
                    <a:pt x="147" y="38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407" y="213"/>
                    <a:pt x="407" y="213"/>
                    <a:pt x="407" y="213"/>
                  </a:cubicBezTo>
                  <a:cubicBezTo>
                    <a:pt x="407" y="319"/>
                    <a:pt x="407" y="319"/>
                    <a:pt x="407" y="319"/>
                  </a:cubicBezTo>
                  <a:cubicBezTo>
                    <a:pt x="407" y="399"/>
                    <a:pt x="341" y="465"/>
                    <a:pt x="261" y="465"/>
                  </a:cubicBezTo>
                  <a:cubicBezTo>
                    <a:pt x="146" y="465"/>
                    <a:pt x="146" y="465"/>
                    <a:pt x="146" y="465"/>
                  </a:cubicBezTo>
                  <a:cubicBezTo>
                    <a:pt x="39" y="359"/>
                    <a:pt x="39" y="359"/>
                    <a:pt x="39" y="359"/>
                  </a:cubicBezTo>
                  <a:cubicBezTo>
                    <a:pt x="75" y="275"/>
                    <a:pt x="75" y="275"/>
                    <a:pt x="75" y="275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83" y="29"/>
                    <a:pt x="83" y="29"/>
                    <a:pt x="83" y="29"/>
                  </a:cubicBezTo>
                  <a:lnTo>
                    <a:pt x="129" y="20"/>
                  </a:lnTo>
                  <a:close/>
                </a:path>
              </a:pathLst>
            </a:custGeom>
            <a:solidFill>
              <a:srgbClr val="265F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70" name="Freeform 472"/>
            <p:cNvSpPr/>
            <p:nvPr/>
          </p:nvSpPr>
          <p:spPr bwMode="auto">
            <a:xfrm>
              <a:off x="3591624" y="2653690"/>
              <a:ext cx="363752" cy="432910"/>
            </a:xfrm>
            <a:custGeom>
              <a:avLst/>
              <a:gdLst>
                <a:gd name="T0" fmla="*/ 0 w 231"/>
                <a:gd name="T1" fmla="*/ 2147483647 h 275"/>
                <a:gd name="T2" fmla="*/ 2147483647 w 231"/>
                <a:gd name="T3" fmla="*/ 2147483647 h 275"/>
                <a:gd name="T4" fmla="*/ 2147483647 w 231"/>
                <a:gd name="T5" fmla="*/ 2147483647 h 275"/>
                <a:gd name="T6" fmla="*/ 2147483647 w 231"/>
                <a:gd name="T7" fmla="*/ 2147483647 h 275"/>
                <a:gd name="T8" fmla="*/ 2147483647 w 231"/>
                <a:gd name="T9" fmla="*/ 2147483647 h 275"/>
                <a:gd name="T10" fmla="*/ 2147483647 w 231"/>
                <a:gd name="T11" fmla="*/ 2147483647 h 275"/>
                <a:gd name="T12" fmla="*/ 2147483647 w 231"/>
                <a:gd name="T13" fmla="*/ 2147483647 h 275"/>
                <a:gd name="T14" fmla="*/ 2147483647 w 231"/>
                <a:gd name="T15" fmla="*/ 2147483647 h 275"/>
                <a:gd name="T16" fmla="*/ 2147483647 w 231"/>
                <a:gd name="T17" fmla="*/ 2147483647 h 275"/>
                <a:gd name="T18" fmla="*/ 2147483647 w 231"/>
                <a:gd name="T19" fmla="*/ 2147483647 h 275"/>
                <a:gd name="T20" fmla="*/ 2147483647 w 231"/>
                <a:gd name="T21" fmla="*/ 2147483647 h 275"/>
                <a:gd name="T22" fmla="*/ 2147483647 w 231"/>
                <a:gd name="T23" fmla="*/ 2147483647 h 275"/>
                <a:gd name="T24" fmla="*/ 2147483647 w 231"/>
                <a:gd name="T25" fmla="*/ 2147483647 h 275"/>
                <a:gd name="T26" fmla="*/ 2147483647 w 231"/>
                <a:gd name="T27" fmla="*/ 2147483647 h 275"/>
                <a:gd name="T28" fmla="*/ 2147483647 w 231"/>
                <a:gd name="T29" fmla="*/ 2147483647 h 275"/>
                <a:gd name="T30" fmla="*/ 2147483647 w 231"/>
                <a:gd name="T31" fmla="*/ 2147483647 h 275"/>
                <a:gd name="T32" fmla="*/ 2147483647 w 231"/>
                <a:gd name="T33" fmla="*/ 2147483647 h 275"/>
                <a:gd name="T34" fmla="*/ 2147483647 w 231"/>
                <a:gd name="T35" fmla="*/ 2147483647 h 275"/>
                <a:gd name="T36" fmla="*/ 2147483647 w 231"/>
                <a:gd name="T37" fmla="*/ 2147483647 h 275"/>
                <a:gd name="T38" fmla="*/ 2147483647 w 231"/>
                <a:gd name="T39" fmla="*/ 2147483647 h 275"/>
                <a:gd name="T40" fmla="*/ 2147483647 w 231"/>
                <a:gd name="T41" fmla="*/ 2147483647 h 275"/>
                <a:gd name="T42" fmla="*/ 2147483647 w 231"/>
                <a:gd name="T43" fmla="*/ 2147483647 h 275"/>
                <a:gd name="T44" fmla="*/ 2147483647 w 231"/>
                <a:gd name="T45" fmla="*/ 2147483647 h 275"/>
                <a:gd name="T46" fmla="*/ 2147483647 w 231"/>
                <a:gd name="T47" fmla="*/ 2147483647 h 275"/>
                <a:gd name="T48" fmla="*/ 2147483647 w 231"/>
                <a:gd name="T49" fmla="*/ 2147483647 h 275"/>
                <a:gd name="T50" fmla="*/ 2147483647 w 231"/>
                <a:gd name="T51" fmla="*/ 2147483647 h 275"/>
                <a:gd name="T52" fmla="*/ 2147483647 w 231"/>
                <a:gd name="T53" fmla="*/ 2147483647 h 275"/>
                <a:gd name="T54" fmla="*/ 2147483647 w 231"/>
                <a:gd name="T55" fmla="*/ 2147483647 h 275"/>
                <a:gd name="T56" fmla="*/ 2147483647 w 231"/>
                <a:gd name="T57" fmla="*/ 2147483647 h 275"/>
                <a:gd name="T58" fmla="*/ 2147483647 w 231"/>
                <a:gd name="T59" fmla="*/ 2147483647 h 275"/>
                <a:gd name="T60" fmla="*/ 0 w 231"/>
                <a:gd name="T61" fmla="*/ 2147483647 h 275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231" h="275">
                  <a:moveTo>
                    <a:pt x="0" y="58"/>
                  </a:moveTo>
                  <a:cubicBezTo>
                    <a:pt x="63" y="7"/>
                    <a:pt x="63" y="7"/>
                    <a:pt x="63" y="7"/>
                  </a:cubicBezTo>
                  <a:cubicBezTo>
                    <a:pt x="72" y="0"/>
                    <a:pt x="86" y="1"/>
                    <a:pt x="94" y="11"/>
                  </a:cubicBezTo>
                  <a:cubicBezTo>
                    <a:pt x="223" y="171"/>
                    <a:pt x="223" y="171"/>
                    <a:pt x="223" y="171"/>
                  </a:cubicBezTo>
                  <a:cubicBezTo>
                    <a:pt x="231" y="181"/>
                    <a:pt x="229" y="195"/>
                    <a:pt x="219" y="203"/>
                  </a:cubicBezTo>
                  <a:cubicBezTo>
                    <a:pt x="140" y="267"/>
                    <a:pt x="140" y="267"/>
                    <a:pt x="140" y="267"/>
                  </a:cubicBezTo>
                  <a:cubicBezTo>
                    <a:pt x="130" y="275"/>
                    <a:pt x="116" y="273"/>
                    <a:pt x="108" y="264"/>
                  </a:cubicBezTo>
                  <a:cubicBezTo>
                    <a:pt x="47" y="188"/>
                    <a:pt x="47" y="188"/>
                    <a:pt x="47" y="188"/>
                  </a:cubicBezTo>
                  <a:cubicBezTo>
                    <a:pt x="47" y="126"/>
                    <a:pt x="47" y="126"/>
                    <a:pt x="47" y="126"/>
                  </a:cubicBezTo>
                  <a:cubicBezTo>
                    <a:pt x="47" y="126"/>
                    <a:pt x="48" y="126"/>
                    <a:pt x="48" y="126"/>
                  </a:cubicBezTo>
                  <a:cubicBezTo>
                    <a:pt x="48" y="126"/>
                    <a:pt x="48" y="126"/>
                    <a:pt x="48" y="126"/>
                  </a:cubicBezTo>
                  <a:cubicBezTo>
                    <a:pt x="49" y="125"/>
                    <a:pt x="49" y="125"/>
                    <a:pt x="49" y="125"/>
                  </a:cubicBezTo>
                  <a:cubicBezTo>
                    <a:pt x="49" y="125"/>
                    <a:pt x="49" y="125"/>
                    <a:pt x="49" y="125"/>
                  </a:cubicBezTo>
                  <a:cubicBezTo>
                    <a:pt x="49" y="125"/>
                    <a:pt x="49" y="125"/>
                    <a:pt x="49" y="125"/>
                  </a:cubicBezTo>
                  <a:cubicBezTo>
                    <a:pt x="54" y="119"/>
                    <a:pt x="59" y="112"/>
                    <a:pt x="62" y="105"/>
                  </a:cubicBezTo>
                  <a:cubicBezTo>
                    <a:pt x="65" y="97"/>
                    <a:pt x="67" y="89"/>
                    <a:pt x="67" y="81"/>
                  </a:cubicBezTo>
                  <a:cubicBezTo>
                    <a:pt x="71" y="74"/>
                    <a:pt x="70" y="65"/>
                    <a:pt x="65" y="59"/>
                  </a:cubicBezTo>
                  <a:cubicBezTo>
                    <a:pt x="64" y="58"/>
                    <a:pt x="64" y="58"/>
                    <a:pt x="63" y="57"/>
                  </a:cubicBezTo>
                  <a:cubicBezTo>
                    <a:pt x="62" y="56"/>
                    <a:pt x="62" y="55"/>
                    <a:pt x="61" y="54"/>
                  </a:cubicBezTo>
                  <a:cubicBezTo>
                    <a:pt x="61" y="54"/>
                    <a:pt x="61" y="54"/>
                    <a:pt x="61" y="54"/>
                  </a:cubicBezTo>
                  <a:cubicBezTo>
                    <a:pt x="59" y="53"/>
                    <a:pt x="58" y="53"/>
                    <a:pt x="56" y="52"/>
                  </a:cubicBezTo>
                  <a:cubicBezTo>
                    <a:pt x="54" y="52"/>
                    <a:pt x="53" y="51"/>
                    <a:pt x="51" y="51"/>
                  </a:cubicBezTo>
                  <a:cubicBezTo>
                    <a:pt x="48" y="51"/>
                    <a:pt x="45" y="51"/>
                    <a:pt x="43" y="52"/>
                  </a:cubicBezTo>
                  <a:cubicBezTo>
                    <a:pt x="40" y="52"/>
                    <a:pt x="38" y="54"/>
                    <a:pt x="35" y="55"/>
                  </a:cubicBezTo>
                  <a:cubicBezTo>
                    <a:pt x="35" y="56"/>
                    <a:pt x="35" y="56"/>
                    <a:pt x="34" y="5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4" y="57"/>
                    <a:pt x="34" y="57"/>
                    <a:pt x="33" y="57"/>
                  </a:cubicBezTo>
                  <a:cubicBezTo>
                    <a:pt x="32" y="58"/>
                    <a:pt x="32" y="59"/>
                    <a:pt x="31" y="61"/>
                  </a:cubicBezTo>
                  <a:cubicBezTo>
                    <a:pt x="31" y="61"/>
                    <a:pt x="31" y="61"/>
                    <a:pt x="31" y="62"/>
                  </a:cubicBezTo>
                  <a:cubicBezTo>
                    <a:pt x="26" y="59"/>
                    <a:pt x="21" y="58"/>
                    <a:pt x="15" y="58"/>
                  </a:cubicBezTo>
                  <a:lnTo>
                    <a:pt x="0" y="58"/>
                  </a:lnTo>
                  <a:close/>
                </a:path>
              </a:pathLst>
            </a:cu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71" name="Freeform 576"/>
            <p:cNvSpPr>
              <a:spLocks noEditPoints="1"/>
            </p:cNvSpPr>
            <p:nvPr/>
          </p:nvSpPr>
          <p:spPr bwMode="auto">
            <a:xfrm>
              <a:off x="3705338" y="2825258"/>
              <a:ext cx="134994" cy="133664"/>
            </a:xfrm>
            <a:custGeom>
              <a:avLst/>
              <a:gdLst>
                <a:gd name="T0" fmla="*/ 2147483647 w 86"/>
                <a:gd name="T1" fmla="*/ 2147483647 h 85"/>
                <a:gd name="T2" fmla="*/ 2147483647 w 86"/>
                <a:gd name="T3" fmla="*/ 2147483647 h 85"/>
                <a:gd name="T4" fmla="*/ 2147483647 w 86"/>
                <a:gd name="T5" fmla="*/ 2147483647 h 85"/>
                <a:gd name="T6" fmla="*/ 2147483647 w 86"/>
                <a:gd name="T7" fmla="*/ 2147483647 h 85"/>
                <a:gd name="T8" fmla="*/ 2147483647 w 86"/>
                <a:gd name="T9" fmla="*/ 2147483647 h 85"/>
                <a:gd name="T10" fmla="*/ 2147483647 w 86"/>
                <a:gd name="T11" fmla="*/ 2147483647 h 85"/>
                <a:gd name="T12" fmla="*/ 2147483647 w 86"/>
                <a:gd name="T13" fmla="*/ 2147483647 h 85"/>
                <a:gd name="T14" fmla="*/ 2147483647 w 86"/>
                <a:gd name="T15" fmla="*/ 2147483647 h 85"/>
                <a:gd name="T16" fmla="*/ 2147483647 w 86"/>
                <a:gd name="T17" fmla="*/ 2147483647 h 85"/>
                <a:gd name="T18" fmla="*/ 2147483647 w 86"/>
                <a:gd name="T19" fmla="*/ 2147483647 h 85"/>
                <a:gd name="T20" fmla="*/ 2147483647 w 86"/>
                <a:gd name="T21" fmla="*/ 2147483647 h 85"/>
                <a:gd name="T22" fmla="*/ 2147483647 w 86"/>
                <a:gd name="T23" fmla="*/ 2147483647 h 85"/>
                <a:gd name="T24" fmla="*/ 2147483647 w 86"/>
                <a:gd name="T25" fmla="*/ 2147483647 h 85"/>
                <a:gd name="T26" fmla="*/ 2147483647 w 86"/>
                <a:gd name="T27" fmla="*/ 2147483647 h 85"/>
                <a:gd name="T28" fmla="*/ 2147483647 w 86"/>
                <a:gd name="T29" fmla="*/ 2147483647 h 85"/>
                <a:gd name="T30" fmla="*/ 2147483647 w 86"/>
                <a:gd name="T31" fmla="*/ 2147483647 h 85"/>
                <a:gd name="T32" fmla="*/ 2147483647 w 86"/>
                <a:gd name="T33" fmla="*/ 2147483647 h 85"/>
                <a:gd name="T34" fmla="*/ 2147483647 w 86"/>
                <a:gd name="T35" fmla="*/ 2147483647 h 85"/>
                <a:gd name="T36" fmla="*/ 2147483647 w 86"/>
                <a:gd name="T37" fmla="*/ 2147483647 h 85"/>
                <a:gd name="T38" fmla="*/ 2147483647 w 86"/>
                <a:gd name="T39" fmla="*/ 2147483647 h 85"/>
                <a:gd name="T40" fmla="*/ 2147483647 w 86"/>
                <a:gd name="T41" fmla="*/ 2147483647 h 85"/>
                <a:gd name="T42" fmla="*/ 2147483647 w 86"/>
                <a:gd name="T43" fmla="*/ 2147483647 h 85"/>
                <a:gd name="T44" fmla="*/ 2147483647 w 86"/>
                <a:gd name="T45" fmla="*/ 2147483647 h 85"/>
                <a:gd name="T46" fmla="*/ 2147483647 w 86"/>
                <a:gd name="T47" fmla="*/ 2147483647 h 85"/>
                <a:gd name="T48" fmla="*/ 2147483647 w 86"/>
                <a:gd name="T49" fmla="*/ 2147483647 h 85"/>
                <a:gd name="T50" fmla="*/ 2147483647 w 86"/>
                <a:gd name="T51" fmla="*/ 2147483647 h 85"/>
                <a:gd name="T52" fmla="*/ 2147483647 w 86"/>
                <a:gd name="T53" fmla="*/ 2147483647 h 85"/>
                <a:gd name="T54" fmla="*/ 2147483647 w 86"/>
                <a:gd name="T55" fmla="*/ 2147483647 h 85"/>
                <a:gd name="T56" fmla="*/ 2147483647 w 86"/>
                <a:gd name="T57" fmla="*/ 2147483647 h 85"/>
                <a:gd name="T58" fmla="*/ 2147483647 w 86"/>
                <a:gd name="T59" fmla="*/ 2147483647 h 85"/>
                <a:gd name="T60" fmla="*/ 2147483647 w 86"/>
                <a:gd name="T61" fmla="*/ 2147483647 h 85"/>
                <a:gd name="T62" fmla="*/ 2147483647 w 86"/>
                <a:gd name="T63" fmla="*/ 2147483647 h 85"/>
                <a:gd name="T64" fmla="*/ 2147483647 w 86"/>
                <a:gd name="T65" fmla="*/ 2147483647 h 85"/>
                <a:gd name="T66" fmla="*/ 2147483647 w 86"/>
                <a:gd name="T67" fmla="*/ 2147483647 h 85"/>
                <a:gd name="T68" fmla="*/ 2147483647 w 86"/>
                <a:gd name="T69" fmla="*/ 2147483647 h 85"/>
                <a:gd name="T70" fmla="*/ 2147483647 w 86"/>
                <a:gd name="T71" fmla="*/ 2147483647 h 85"/>
                <a:gd name="T72" fmla="*/ 2147483647 w 86"/>
                <a:gd name="T73" fmla="*/ 2147483647 h 85"/>
                <a:gd name="T74" fmla="*/ 2147483647 w 86"/>
                <a:gd name="T75" fmla="*/ 2147483647 h 85"/>
                <a:gd name="T76" fmla="*/ 2147483647 w 86"/>
                <a:gd name="T77" fmla="*/ 2147483647 h 85"/>
                <a:gd name="T78" fmla="*/ 2147483647 w 86"/>
                <a:gd name="T79" fmla="*/ 2147483647 h 85"/>
                <a:gd name="T80" fmla="*/ 2147483647 w 86"/>
                <a:gd name="T81" fmla="*/ 2147483647 h 85"/>
                <a:gd name="T82" fmla="*/ 2147483647 w 86"/>
                <a:gd name="T83" fmla="*/ 2147483647 h 85"/>
                <a:gd name="T84" fmla="*/ 0 w 86"/>
                <a:gd name="T85" fmla="*/ 2147483647 h 85"/>
                <a:gd name="T86" fmla="*/ 2147483647 w 86"/>
                <a:gd name="T87" fmla="*/ 2147483647 h 85"/>
                <a:gd name="T88" fmla="*/ 2147483647 w 86"/>
                <a:gd name="T89" fmla="*/ 2147483647 h 85"/>
                <a:gd name="T90" fmla="*/ 2147483647 w 86"/>
                <a:gd name="T91" fmla="*/ 2147483647 h 85"/>
                <a:gd name="T92" fmla="*/ 2147483647 w 86"/>
                <a:gd name="T93" fmla="*/ 2147483647 h 85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86" h="85">
                  <a:moveTo>
                    <a:pt x="54" y="58"/>
                  </a:moveTo>
                  <a:cubicBezTo>
                    <a:pt x="54" y="43"/>
                    <a:pt x="54" y="43"/>
                    <a:pt x="54" y="43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8" y="63"/>
                    <a:pt x="58" y="63"/>
                    <a:pt x="58" y="63"/>
                  </a:cubicBezTo>
                  <a:cubicBezTo>
                    <a:pt x="54" y="58"/>
                    <a:pt x="54" y="58"/>
                    <a:pt x="54" y="58"/>
                  </a:cubicBezTo>
                  <a:close/>
                  <a:moveTo>
                    <a:pt x="54" y="29"/>
                  </a:moveTo>
                  <a:cubicBezTo>
                    <a:pt x="57" y="35"/>
                    <a:pt x="57" y="35"/>
                    <a:pt x="57" y="35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2" y="29"/>
                    <a:pt x="63" y="26"/>
                    <a:pt x="65" y="25"/>
                  </a:cubicBezTo>
                  <a:cubicBezTo>
                    <a:pt x="66" y="24"/>
                    <a:pt x="68" y="24"/>
                    <a:pt x="69" y="24"/>
                  </a:cubicBezTo>
                  <a:cubicBezTo>
                    <a:pt x="71" y="25"/>
                    <a:pt x="73" y="26"/>
                    <a:pt x="75" y="28"/>
                  </a:cubicBezTo>
                  <a:cubicBezTo>
                    <a:pt x="77" y="31"/>
                    <a:pt x="78" y="33"/>
                    <a:pt x="78" y="35"/>
                  </a:cubicBezTo>
                  <a:cubicBezTo>
                    <a:pt x="78" y="37"/>
                    <a:pt x="78" y="38"/>
                    <a:pt x="76" y="39"/>
                  </a:cubicBezTo>
                  <a:cubicBezTo>
                    <a:pt x="75" y="40"/>
                    <a:pt x="74" y="41"/>
                    <a:pt x="72" y="40"/>
                  </a:cubicBezTo>
                  <a:cubicBezTo>
                    <a:pt x="71" y="40"/>
                    <a:pt x="69" y="39"/>
                    <a:pt x="68" y="38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5" y="46"/>
                    <a:pt x="69" y="48"/>
                    <a:pt x="72" y="48"/>
                  </a:cubicBezTo>
                  <a:cubicBezTo>
                    <a:pt x="75" y="49"/>
                    <a:pt x="78" y="48"/>
                    <a:pt x="81" y="45"/>
                  </a:cubicBezTo>
                  <a:cubicBezTo>
                    <a:pt x="84" y="43"/>
                    <a:pt x="86" y="39"/>
                    <a:pt x="86" y="35"/>
                  </a:cubicBezTo>
                  <a:cubicBezTo>
                    <a:pt x="85" y="30"/>
                    <a:pt x="84" y="27"/>
                    <a:pt x="81" y="23"/>
                  </a:cubicBezTo>
                  <a:cubicBezTo>
                    <a:pt x="78" y="19"/>
                    <a:pt x="74" y="17"/>
                    <a:pt x="70" y="16"/>
                  </a:cubicBezTo>
                  <a:cubicBezTo>
                    <a:pt x="67" y="16"/>
                    <a:pt x="64" y="16"/>
                    <a:pt x="61" y="18"/>
                  </a:cubicBezTo>
                  <a:cubicBezTo>
                    <a:pt x="60" y="19"/>
                    <a:pt x="59" y="21"/>
                    <a:pt x="58" y="23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4" y="4"/>
                    <a:pt x="54" y="4"/>
                    <a:pt x="54" y="4"/>
                  </a:cubicBezTo>
                  <a:lnTo>
                    <a:pt x="54" y="29"/>
                  </a:lnTo>
                  <a:close/>
                  <a:moveTo>
                    <a:pt x="54" y="4"/>
                  </a:moveTo>
                  <a:cubicBezTo>
                    <a:pt x="54" y="29"/>
                    <a:pt x="54" y="29"/>
                    <a:pt x="54" y="29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54" y="4"/>
                    <a:pt x="54" y="4"/>
                    <a:pt x="54" y="4"/>
                  </a:cubicBezTo>
                  <a:close/>
                  <a:moveTo>
                    <a:pt x="54" y="43"/>
                  </a:moveTo>
                  <a:cubicBezTo>
                    <a:pt x="54" y="58"/>
                    <a:pt x="54" y="58"/>
                    <a:pt x="54" y="58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45" y="61"/>
                    <a:pt x="45" y="61"/>
                    <a:pt x="45" y="61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52" y="44"/>
                    <a:pt x="52" y="44"/>
                    <a:pt x="52" y="44"/>
                  </a:cubicBezTo>
                  <a:lnTo>
                    <a:pt x="54" y="43"/>
                  </a:lnTo>
                  <a:close/>
                  <a:moveTo>
                    <a:pt x="37" y="80"/>
                  </a:moveTo>
                  <a:cubicBezTo>
                    <a:pt x="36" y="80"/>
                    <a:pt x="36" y="80"/>
                    <a:pt x="36" y="80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7" y="80"/>
                    <a:pt x="37" y="80"/>
                    <a:pt x="37" y="80"/>
                  </a:cubicBezTo>
                  <a:close/>
                  <a:moveTo>
                    <a:pt x="45" y="11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1"/>
                    <a:pt x="45" y="11"/>
                  </a:cubicBezTo>
                  <a:close/>
                  <a:moveTo>
                    <a:pt x="45" y="36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45" y="36"/>
                    <a:pt x="45" y="36"/>
                    <a:pt x="45" y="36"/>
                  </a:cubicBezTo>
                  <a:close/>
                  <a:moveTo>
                    <a:pt x="45" y="50"/>
                  </a:moveTo>
                  <a:cubicBezTo>
                    <a:pt x="39" y="55"/>
                    <a:pt x="39" y="55"/>
                    <a:pt x="39" y="55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5" y="61"/>
                    <a:pt x="45" y="61"/>
                    <a:pt x="45" y="61"/>
                  </a:cubicBezTo>
                  <a:lnTo>
                    <a:pt x="45" y="50"/>
                  </a:lnTo>
                  <a:close/>
                  <a:moveTo>
                    <a:pt x="36" y="80"/>
                  </a:moveTo>
                  <a:cubicBezTo>
                    <a:pt x="32" y="84"/>
                    <a:pt x="32" y="84"/>
                    <a:pt x="32" y="84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6" y="80"/>
                    <a:pt x="36" y="80"/>
                    <a:pt x="36" y="80"/>
                  </a:cubicBezTo>
                  <a:close/>
                  <a:moveTo>
                    <a:pt x="36" y="25"/>
                  </a:moveTo>
                  <a:cubicBezTo>
                    <a:pt x="36" y="37"/>
                    <a:pt x="36" y="37"/>
                    <a:pt x="36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3" y="20"/>
                    <a:pt x="33" y="20"/>
                    <a:pt x="33" y="20"/>
                  </a:cubicBezTo>
                  <a:lnTo>
                    <a:pt x="36" y="25"/>
                  </a:lnTo>
                  <a:close/>
                  <a:moveTo>
                    <a:pt x="32" y="84"/>
                  </a:moveTo>
                  <a:cubicBezTo>
                    <a:pt x="31" y="85"/>
                    <a:pt x="31" y="85"/>
                    <a:pt x="31" y="85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8" y="61"/>
                    <a:pt x="7" y="65"/>
                    <a:pt x="5" y="69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" y="60"/>
                    <a:pt x="2" y="58"/>
                    <a:pt x="2" y="54"/>
                  </a:cubicBezTo>
                  <a:cubicBezTo>
                    <a:pt x="3" y="51"/>
                    <a:pt x="2" y="48"/>
                    <a:pt x="1" y="45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32" y="84"/>
                    <a:pt x="32" y="84"/>
                    <a:pt x="32" y="84"/>
                  </a:cubicBezTo>
                  <a:close/>
                  <a:moveTo>
                    <a:pt x="32" y="20"/>
                  </a:moveTo>
                  <a:cubicBezTo>
                    <a:pt x="28" y="24"/>
                    <a:pt x="28" y="24"/>
                    <a:pt x="28" y="24"/>
                  </a:cubicBezTo>
                  <a:cubicBezTo>
                    <a:pt x="32" y="52"/>
                    <a:pt x="32" y="52"/>
                    <a:pt x="32" y="52"/>
                  </a:cubicBezTo>
                  <a:lnTo>
                    <a:pt x="32" y="20"/>
                  </a:lnTo>
                  <a:close/>
                </a:path>
              </a:pathLst>
            </a:custGeom>
            <a:solidFill>
              <a:srgbClr val="265F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72" name="Freeform 577"/>
            <p:cNvSpPr>
              <a:spLocks noEditPoints="1"/>
            </p:cNvSpPr>
            <p:nvPr/>
          </p:nvSpPr>
          <p:spPr bwMode="auto">
            <a:xfrm>
              <a:off x="3796442" y="2955597"/>
              <a:ext cx="111719" cy="89774"/>
            </a:xfrm>
            <a:custGeom>
              <a:avLst/>
              <a:gdLst>
                <a:gd name="T0" fmla="*/ 2147483647 w 71"/>
                <a:gd name="T1" fmla="*/ 2147483647 h 57"/>
                <a:gd name="T2" fmla="*/ 2147483647 w 71"/>
                <a:gd name="T3" fmla="*/ 2147483647 h 57"/>
                <a:gd name="T4" fmla="*/ 2147483647 w 71"/>
                <a:gd name="T5" fmla="*/ 2147483647 h 57"/>
                <a:gd name="T6" fmla="*/ 2147483647 w 71"/>
                <a:gd name="T7" fmla="*/ 2147483647 h 57"/>
                <a:gd name="T8" fmla="*/ 2147483647 w 71"/>
                <a:gd name="T9" fmla="*/ 2147483647 h 57"/>
                <a:gd name="T10" fmla="*/ 2147483647 w 71"/>
                <a:gd name="T11" fmla="*/ 2147483647 h 57"/>
                <a:gd name="T12" fmla="*/ 2147483647 w 71"/>
                <a:gd name="T13" fmla="*/ 2147483647 h 57"/>
                <a:gd name="T14" fmla="*/ 2147483647 w 71"/>
                <a:gd name="T15" fmla="*/ 2147483647 h 57"/>
                <a:gd name="T16" fmla="*/ 2147483647 w 71"/>
                <a:gd name="T17" fmla="*/ 2147483647 h 57"/>
                <a:gd name="T18" fmla="*/ 2147483647 w 71"/>
                <a:gd name="T19" fmla="*/ 2147483647 h 57"/>
                <a:gd name="T20" fmla="*/ 2147483647 w 71"/>
                <a:gd name="T21" fmla="*/ 2147483647 h 57"/>
                <a:gd name="T22" fmla="*/ 2147483647 w 71"/>
                <a:gd name="T23" fmla="*/ 2147483647 h 57"/>
                <a:gd name="T24" fmla="*/ 2147483647 w 71"/>
                <a:gd name="T25" fmla="*/ 2147483647 h 57"/>
                <a:gd name="T26" fmla="*/ 2147483647 w 71"/>
                <a:gd name="T27" fmla="*/ 2147483647 h 57"/>
                <a:gd name="T28" fmla="*/ 2147483647 w 71"/>
                <a:gd name="T29" fmla="*/ 2147483647 h 57"/>
                <a:gd name="T30" fmla="*/ 2147483647 w 71"/>
                <a:gd name="T31" fmla="*/ 2147483647 h 57"/>
                <a:gd name="T32" fmla="*/ 2147483647 w 71"/>
                <a:gd name="T33" fmla="*/ 2147483647 h 57"/>
                <a:gd name="T34" fmla="*/ 2147483647 w 71"/>
                <a:gd name="T35" fmla="*/ 2147483647 h 57"/>
                <a:gd name="T36" fmla="*/ 2147483647 w 71"/>
                <a:gd name="T37" fmla="*/ 2147483647 h 57"/>
                <a:gd name="T38" fmla="*/ 2147483647 w 71"/>
                <a:gd name="T39" fmla="*/ 2147483647 h 57"/>
                <a:gd name="T40" fmla="*/ 2147483647 w 71"/>
                <a:gd name="T41" fmla="*/ 2147483647 h 57"/>
                <a:gd name="T42" fmla="*/ 2147483647 w 71"/>
                <a:gd name="T43" fmla="*/ 2147483647 h 57"/>
                <a:gd name="T44" fmla="*/ 2147483647 w 71"/>
                <a:gd name="T45" fmla="*/ 2147483647 h 57"/>
                <a:gd name="T46" fmla="*/ 2147483647 w 71"/>
                <a:gd name="T47" fmla="*/ 2147483647 h 57"/>
                <a:gd name="T48" fmla="*/ 2147483647 w 71"/>
                <a:gd name="T49" fmla="*/ 2147483647 h 57"/>
                <a:gd name="T50" fmla="*/ 2147483647 w 71"/>
                <a:gd name="T51" fmla="*/ 2147483647 h 57"/>
                <a:gd name="T52" fmla="*/ 2147483647 w 71"/>
                <a:gd name="T53" fmla="*/ 2147483647 h 57"/>
                <a:gd name="T54" fmla="*/ 2147483647 w 71"/>
                <a:gd name="T55" fmla="*/ 2147483647 h 57"/>
                <a:gd name="T56" fmla="*/ 2147483647 w 71"/>
                <a:gd name="T57" fmla="*/ 2147483647 h 57"/>
                <a:gd name="T58" fmla="*/ 2147483647 w 71"/>
                <a:gd name="T59" fmla="*/ 2147483647 h 57"/>
                <a:gd name="T60" fmla="*/ 2147483647 w 71"/>
                <a:gd name="T61" fmla="*/ 2147483647 h 57"/>
                <a:gd name="T62" fmla="*/ 2147483647 w 71"/>
                <a:gd name="T63" fmla="*/ 2147483647 h 57"/>
                <a:gd name="T64" fmla="*/ 2147483647 w 71"/>
                <a:gd name="T65" fmla="*/ 2147483647 h 57"/>
                <a:gd name="T66" fmla="*/ 2147483647 w 71"/>
                <a:gd name="T67" fmla="*/ 2147483647 h 57"/>
                <a:gd name="T68" fmla="*/ 2147483647 w 71"/>
                <a:gd name="T69" fmla="*/ 2147483647 h 57"/>
                <a:gd name="T70" fmla="*/ 2147483647 w 71"/>
                <a:gd name="T71" fmla="*/ 2147483647 h 57"/>
                <a:gd name="T72" fmla="*/ 2147483647 w 71"/>
                <a:gd name="T73" fmla="*/ 2147483647 h 57"/>
                <a:gd name="T74" fmla="*/ 2147483647 w 71"/>
                <a:gd name="T75" fmla="*/ 2147483647 h 57"/>
                <a:gd name="T76" fmla="*/ 2147483647 w 71"/>
                <a:gd name="T77" fmla="*/ 2147483647 h 57"/>
                <a:gd name="T78" fmla="*/ 2147483647 w 71"/>
                <a:gd name="T79" fmla="*/ 2147483647 h 57"/>
                <a:gd name="T80" fmla="*/ 2147483647 w 71"/>
                <a:gd name="T81" fmla="*/ 2147483647 h 57"/>
                <a:gd name="T82" fmla="*/ 2147483647 w 71"/>
                <a:gd name="T83" fmla="*/ 2147483647 h 5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71" h="57">
                  <a:moveTo>
                    <a:pt x="55" y="20"/>
                  </a:moveTo>
                  <a:cubicBezTo>
                    <a:pt x="55" y="17"/>
                    <a:pt x="55" y="17"/>
                    <a:pt x="55" y="17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55" y="20"/>
                    <a:pt x="55" y="20"/>
                    <a:pt x="55" y="20"/>
                  </a:cubicBezTo>
                  <a:close/>
                  <a:moveTo>
                    <a:pt x="55" y="7"/>
                  </a:moveTo>
                  <a:cubicBezTo>
                    <a:pt x="62" y="15"/>
                    <a:pt x="62" y="15"/>
                    <a:pt x="62" y="15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69" y="6"/>
                    <a:pt x="69" y="6"/>
                    <a:pt x="69" y="6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55" y="2"/>
                    <a:pt x="55" y="2"/>
                    <a:pt x="55" y="2"/>
                  </a:cubicBezTo>
                  <a:lnTo>
                    <a:pt x="55" y="7"/>
                  </a:lnTo>
                  <a:close/>
                  <a:moveTo>
                    <a:pt x="55" y="2"/>
                  </a:moveTo>
                  <a:cubicBezTo>
                    <a:pt x="55" y="7"/>
                    <a:pt x="55" y="7"/>
                    <a:pt x="55" y="7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2"/>
                    <a:pt x="55" y="2"/>
                    <a:pt x="55" y="2"/>
                  </a:cubicBezTo>
                  <a:close/>
                  <a:moveTo>
                    <a:pt x="55" y="17"/>
                  </a:moveTo>
                  <a:cubicBezTo>
                    <a:pt x="50" y="21"/>
                    <a:pt x="50" y="21"/>
                    <a:pt x="50" y="21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9" y="25"/>
                    <a:pt x="49" y="25"/>
                    <a:pt x="49" y="25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7"/>
                    <a:pt x="55" y="17"/>
                    <a:pt x="55" y="17"/>
                  </a:cubicBezTo>
                  <a:close/>
                  <a:moveTo>
                    <a:pt x="41" y="32"/>
                  </a:moveTo>
                  <a:cubicBezTo>
                    <a:pt x="41" y="27"/>
                    <a:pt x="41" y="27"/>
                    <a:pt x="41" y="27"/>
                  </a:cubicBezTo>
                  <a:cubicBezTo>
                    <a:pt x="44" y="30"/>
                    <a:pt x="44" y="30"/>
                    <a:pt x="44" y="30"/>
                  </a:cubicBezTo>
                  <a:lnTo>
                    <a:pt x="41" y="32"/>
                  </a:lnTo>
                  <a:close/>
                  <a:moveTo>
                    <a:pt x="41" y="10"/>
                  </a:moveTo>
                  <a:cubicBezTo>
                    <a:pt x="41" y="15"/>
                    <a:pt x="41" y="15"/>
                    <a:pt x="41" y="15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41" y="27"/>
                  </a:moveTo>
                  <a:cubicBezTo>
                    <a:pt x="35" y="19"/>
                    <a:pt x="35" y="19"/>
                    <a:pt x="35" y="19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1" y="27"/>
                    <a:pt x="41" y="27"/>
                    <a:pt x="41" y="27"/>
                  </a:cubicBezTo>
                  <a:close/>
                  <a:moveTo>
                    <a:pt x="30" y="41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0" y="29"/>
                    <a:pt x="30" y="29"/>
                    <a:pt x="31" y="29"/>
                  </a:cubicBezTo>
                  <a:cubicBezTo>
                    <a:pt x="33" y="32"/>
                    <a:pt x="33" y="34"/>
                    <a:pt x="33" y="36"/>
                  </a:cubicBezTo>
                  <a:cubicBezTo>
                    <a:pt x="33" y="38"/>
                    <a:pt x="32" y="40"/>
                    <a:pt x="30" y="41"/>
                  </a:cubicBezTo>
                  <a:close/>
                  <a:moveTo>
                    <a:pt x="30" y="19"/>
                  </a:moveTo>
                  <a:cubicBezTo>
                    <a:pt x="30" y="23"/>
                    <a:pt x="30" y="23"/>
                    <a:pt x="30" y="23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19"/>
                    <a:pt x="30" y="19"/>
                    <a:pt x="30" y="19"/>
                  </a:cubicBezTo>
                  <a:close/>
                  <a:moveTo>
                    <a:pt x="30" y="28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2"/>
                    <a:pt x="29" y="42"/>
                    <a:pt x="28" y="42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9" y="38"/>
                    <a:pt x="30" y="37"/>
                    <a:pt x="30" y="36"/>
                  </a:cubicBezTo>
                  <a:cubicBezTo>
                    <a:pt x="30" y="35"/>
                    <a:pt x="29" y="33"/>
                    <a:pt x="28" y="32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29" y="28"/>
                    <a:pt x="30" y="28"/>
                  </a:cubicBezTo>
                  <a:close/>
                  <a:moveTo>
                    <a:pt x="20" y="47"/>
                  </a:moveTo>
                  <a:cubicBezTo>
                    <a:pt x="21" y="48"/>
                    <a:pt x="21" y="48"/>
                    <a:pt x="21" y="48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7"/>
                    <a:pt x="20" y="47"/>
                    <a:pt x="20" y="47"/>
                  </a:cubicBezTo>
                  <a:close/>
                  <a:moveTo>
                    <a:pt x="28" y="21"/>
                  </a:moveTo>
                  <a:cubicBezTo>
                    <a:pt x="28" y="24"/>
                    <a:pt x="28" y="24"/>
                    <a:pt x="28" y="24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8" y="21"/>
                    <a:pt x="28" y="21"/>
                    <a:pt x="28" y="21"/>
                  </a:cubicBezTo>
                  <a:close/>
                  <a:moveTo>
                    <a:pt x="28" y="27"/>
                  </a:move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7" y="30"/>
                    <a:pt x="26" y="29"/>
                    <a:pt x="24" y="29"/>
                  </a:cubicBezTo>
                  <a:cubicBezTo>
                    <a:pt x="23" y="29"/>
                    <a:pt x="22" y="29"/>
                    <a:pt x="21" y="30"/>
                  </a:cubicBezTo>
                  <a:cubicBezTo>
                    <a:pt x="20" y="30"/>
                    <a:pt x="20" y="30"/>
                    <a:pt x="20" y="31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6"/>
                    <a:pt x="23" y="26"/>
                    <a:pt x="25" y="26"/>
                  </a:cubicBezTo>
                  <a:cubicBezTo>
                    <a:pt x="26" y="26"/>
                    <a:pt x="27" y="26"/>
                    <a:pt x="28" y="27"/>
                  </a:cubicBezTo>
                  <a:close/>
                  <a:moveTo>
                    <a:pt x="28" y="39"/>
                  </a:moveTo>
                  <a:cubicBezTo>
                    <a:pt x="28" y="42"/>
                    <a:pt x="28" y="42"/>
                    <a:pt x="28" y="42"/>
                  </a:cubicBezTo>
                  <a:cubicBezTo>
                    <a:pt x="27" y="43"/>
                    <a:pt x="25" y="44"/>
                    <a:pt x="24" y="43"/>
                  </a:cubicBezTo>
                  <a:cubicBezTo>
                    <a:pt x="22" y="43"/>
                    <a:pt x="21" y="43"/>
                    <a:pt x="20" y="42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1" y="37"/>
                  </a:cubicBezTo>
                  <a:cubicBezTo>
                    <a:pt x="22" y="39"/>
                    <a:pt x="23" y="40"/>
                    <a:pt x="24" y="40"/>
                  </a:cubicBezTo>
                  <a:cubicBezTo>
                    <a:pt x="26" y="40"/>
                    <a:pt x="27" y="40"/>
                    <a:pt x="28" y="39"/>
                  </a:cubicBezTo>
                  <a:close/>
                  <a:moveTo>
                    <a:pt x="18" y="45"/>
                  </a:moveTo>
                  <a:cubicBezTo>
                    <a:pt x="20" y="47"/>
                    <a:pt x="20" y="47"/>
                    <a:pt x="20" y="47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18" y="45"/>
                    <a:pt x="18" y="45"/>
                    <a:pt x="18" y="45"/>
                  </a:cubicBezTo>
                  <a:close/>
                  <a:moveTo>
                    <a:pt x="20" y="27"/>
                  </a:move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9" y="32"/>
                    <a:pt x="19" y="33"/>
                  </a:cubicBezTo>
                  <a:cubicBezTo>
                    <a:pt x="19" y="34"/>
                    <a:pt x="19" y="35"/>
                    <a:pt x="20" y="37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9" y="41"/>
                    <a:pt x="19" y="41"/>
                    <a:pt x="18" y="40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9" y="28"/>
                    <a:pt x="19" y="28"/>
                  </a:cubicBezTo>
                  <a:cubicBezTo>
                    <a:pt x="19" y="27"/>
                    <a:pt x="20" y="27"/>
                    <a:pt x="20" y="27"/>
                  </a:cubicBezTo>
                  <a:close/>
                  <a:moveTo>
                    <a:pt x="10" y="57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0" y="57"/>
                    <a:pt x="10" y="57"/>
                    <a:pt x="10" y="57"/>
                  </a:cubicBezTo>
                  <a:close/>
                  <a:moveTo>
                    <a:pt x="18" y="28"/>
                  </a:moveTo>
                  <a:cubicBezTo>
                    <a:pt x="18" y="29"/>
                    <a:pt x="17" y="30"/>
                    <a:pt x="16" y="31"/>
                  </a:cubicBezTo>
                  <a:cubicBezTo>
                    <a:pt x="16" y="31"/>
                    <a:pt x="16" y="32"/>
                    <a:pt x="16" y="33"/>
                  </a:cubicBezTo>
                  <a:cubicBezTo>
                    <a:pt x="16" y="34"/>
                    <a:pt x="16" y="35"/>
                    <a:pt x="16" y="36"/>
                  </a:cubicBezTo>
                  <a:cubicBezTo>
                    <a:pt x="16" y="37"/>
                    <a:pt x="17" y="38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lnTo>
                    <a:pt x="18" y="28"/>
                  </a:lnTo>
                  <a:close/>
                </a:path>
              </a:pathLst>
            </a:custGeom>
            <a:solidFill>
              <a:srgbClr val="265F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73" name="Freeform 578"/>
            <p:cNvSpPr/>
            <p:nvPr/>
          </p:nvSpPr>
          <p:spPr bwMode="auto">
            <a:xfrm>
              <a:off x="3651473" y="2745459"/>
              <a:ext cx="34579" cy="91104"/>
            </a:xfrm>
            <a:custGeom>
              <a:avLst/>
              <a:gdLst>
                <a:gd name="T0" fmla="*/ 0 w 22"/>
                <a:gd name="T1" fmla="*/ 2147483647 h 58"/>
                <a:gd name="T2" fmla="*/ 2147483647 w 22"/>
                <a:gd name="T3" fmla="*/ 2147483647 h 58"/>
                <a:gd name="T4" fmla="*/ 2147483647 w 22"/>
                <a:gd name="T5" fmla="*/ 2147483647 h 58"/>
                <a:gd name="T6" fmla="*/ 2147483647 w 22"/>
                <a:gd name="T7" fmla="*/ 2147483647 h 58"/>
                <a:gd name="T8" fmla="*/ 2147483647 w 22"/>
                <a:gd name="T9" fmla="*/ 2147483647 h 58"/>
                <a:gd name="T10" fmla="*/ 2147483647 w 22"/>
                <a:gd name="T11" fmla="*/ 2147483647 h 58"/>
                <a:gd name="T12" fmla="*/ 2147483647 w 22"/>
                <a:gd name="T13" fmla="*/ 0 h 58"/>
                <a:gd name="T14" fmla="*/ 2147483647 w 22"/>
                <a:gd name="T15" fmla="*/ 2147483647 h 58"/>
                <a:gd name="T16" fmla="*/ 0 w 22"/>
                <a:gd name="T17" fmla="*/ 2147483647 h 5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2" h="58">
                  <a:moveTo>
                    <a:pt x="0" y="4"/>
                  </a:moveTo>
                  <a:cubicBezTo>
                    <a:pt x="2" y="7"/>
                    <a:pt x="3" y="11"/>
                    <a:pt x="4" y="14"/>
                  </a:cubicBezTo>
                  <a:cubicBezTo>
                    <a:pt x="7" y="19"/>
                    <a:pt x="9" y="25"/>
                    <a:pt x="9" y="32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7" y="48"/>
                    <a:pt x="22" y="36"/>
                    <a:pt x="22" y="22"/>
                  </a:cubicBezTo>
                  <a:cubicBezTo>
                    <a:pt x="22" y="15"/>
                    <a:pt x="21" y="9"/>
                    <a:pt x="19" y="2"/>
                  </a:cubicBezTo>
                  <a:cubicBezTo>
                    <a:pt x="17" y="1"/>
                    <a:pt x="14" y="0"/>
                    <a:pt x="12" y="0"/>
                  </a:cubicBezTo>
                  <a:cubicBezTo>
                    <a:pt x="9" y="0"/>
                    <a:pt x="5" y="1"/>
                    <a:pt x="2" y="3"/>
                  </a:cubicBezTo>
                  <a:cubicBezTo>
                    <a:pt x="1" y="3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74" name="Freeform 579"/>
            <p:cNvSpPr/>
            <p:nvPr/>
          </p:nvSpPr>
          <p:spPr bwMode="auto">
            <a:xfrm>
              <a:off x="3418725" y="2759424"/>
              <a:ext cx="232747" cy="474805"/>
            </a:xfrm>
            <a:custGeom>
              <a:avLst/>
              <a:gdLst>
                <a:gd name="T0" fmla="*/ 2147483647 w 148"/>
                <a:gd name="T1" fmla="*/ 0 h 302"/>
                <a:gd name="T2" fmla="*/ 2147483647 w 148"/>
                <a:gd name="T3" fmla="*/ 0 h 302"/>
                <a:gd name="T4" fmla="*/ 2147483647 w 148"/>
                <a:gd name="T5" fmla="*/ 2147483647 h 302"/>
                <a:gd name="T6" fmla="*/ 2147483647 w 148"/>
                <a:gd name="T7" fmla="*/ 2147483647 h 302"/>
                <a:gd name="T8" fmla="*/ 2147483647 w 148"/>
                <a:gd name="T9" fmla="*/ 2147483647 h 302"/>
                <a:gd name="T10" fmla="*/ 2147483647 w 148"/>
                <a:gd name="T11" fmla="*/ 2147483647 h 302"/>
                <a:gd name="T12" fmla="*/ 2147483647 w 148"/>
                <a:gd name="T13" fmla="*/ 2147483647 h 302"/>
                <a:gd name="T14" fmla="*/ 2147483647 w 148"/>
                <a:gd name="T15" fmla="*/ 2147483647 h 302"/>
                <a:gd name="T16" fmla="*/ 2147483647 w 148"/>
                <a:gd name="T17" fmla="*/ 2147483647 h 302"/>
                <a:gd name="T18" fmla="*/ 2147483647 w 148"/>
                <a:gd name="T19" fmla="*/ 2147483647 h 302"/>
                <a:gd name="T20" fmla="*/ 2147483647 w 148"/>
                <a:gd name="T21" fmla="*/ 0 h 302"/>
                <a:gd name="T22" fmla="*/ 2147483647 w 148"/>
                <a:gd name="T23" fmla="*/ 0 h 302"/>
                <a:gd name="T24" fmla="*/ 2147483647 w 148"/>
                <a:gd name="T25" fmla="*/ 2147483647 h 302"/>
                <a:gd name="T26" fmla="*/ 2147483647 w 148"/>
                <a:gd name="T27" fmla="*/ 2147483647 h 302"/>
                <a:gd name="T28" fmla="*/ 2147483647 w 148"/>
                <a:gd name="T29" fmla="*/ 2147483647 h 302"/>
                <a:gd name="T30" fmla="*/ 2147483647 w 148"/>
                <a:gd name="T31" fmla="*/ 2147483647 h 302"/>
                <a:gd name="T32" fmla="*/ 2147483647 w 148"/>
                <a:gd name="T33" fmla="*/ 2147483647 h 302"/>
                <a:gd name="T34" fmla="*/ 2147483647 w 148"/>
                <a:gd name="T35" fmla="*/ 2147483647 h 302"/>
                <a:gd name="T36" fmla="*/ 2147483647 w 148"/>
                <a:gd name="T37" fmla="*/ 2147483647 h 302"/>
                <a:gd name="T38" fmla="*/ 2147483647 w 148"/>
                <a:gd name="T39" fmla="*/ 2147483647 h 302"/>
                <a:gd name="T40" fmla="*/ 2147483647 w 148"/>
                <a:gd name="T41" fmla="*/ 2147483647 h 302"/>
                <a:gd name="T42" fmla="*/ 2147483647 w 148"/>
                <a:gd name="T43" fmla="*/ 2147483647 h 302"/>
                <a:gd name="T44" fmla="*/ 0 w 148"/>
                <a:gd name="T45" fmla="*/ 2147483647 h 302"/>
                <a:gd name="T46" fmla="*/ 0 w 148"/>
                <a:gd name="T47" fmla="*/ 2147483647 h 302"/>
                <a:gd name="T48" fmla="*/ 2147483647 w 148"/>
                <a:gd name="T49" fmla="*/ 0 h 30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48" h="302">
                  <a:moveTo>
                    <a:pt x="23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50" y="4"/>
                    <a:pt x="50" y="9"/>
                    <a:pt x="50" y="13"/>
                  </a:cubicBezTo>
                  <a:cubicBezTo>
                    <a:pt x="50" y="21"/>
                    <a:pt x="51" y="29"/>
                    <a:pt x="54" y="36"/>
                  </a:cubicBezTo>
                  <a:cubicBezTo>
                    <a:pt x="54" y="38"/>
                    <a:pt x="53" y="40"/>
                    <a:pt x="53" y="42"/>
                  </a:cubicBezTo>
                  <a:cubicBezTo>
                    <a:pt x="53" y="53"/>
                    <a:pt x="63" y="63"/>
                    <a:pt x="74" y="63"/>
                  </a:cubicBezTo>
                  <a:cubicBezTo>
                    <a:pt x="85" y="63"/>
                    <a:pt x="95" y="53"/>
                    <a:pt x="95" y="42"/>
                  </a:cubicBezTo>
                  <a:cubicBezTo>
                    <a:pt x="95" y="34"/>
                    <a:pt x="90" y="27"/>
                    <a:pt x="83" y="24"/>
                  </a:cubicBezTo>
                  <a:cubicBezTo>
                    <a:pt x="82" y="20"/>
                    <a:pt x="82" y="17"/>
                    <a:pt x="82" y="13"/>
                  </a:cubicBezTo>
                  <a:cubicBezTo>
                    <a:pt x="82" y="9"/>
                    <a:pt x="83" y="5"/>
                    <a:pt x="84" y="1"/>
                  </a:cubicBezTo>
                  <a:cubicBezTo>
                    <a:pt x="84" y="1"/>
                    <a:pt x="84" y="0"/>
                    <a:pt x="8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38" y="0"/>
                    <a:pt x="148" y="10"/>
                    <a:pt x="148" y="23"/>
                  </a:cubicBezTo>
                  <a:cubicBezTo>
                    <a:pt x="148" y="125"/>
                    <a:pt x="148" y="125"/>
                    <a:pt x="148" y="125"/>
                  </a:cubicBezTo>
                  <a:cubicBezTo>
                    <a:pt x="148" y="137"/>
                    <a:pt x="137" y="147"/>
                    <a:pt x="125" y="148"/>
                  </a:cubicBezTo>
                  <a:cubicBezTo>
                    <a:pt x="114" y="148"/>
                    <a:pt x="105" y="163"/>
                    <a:pt x="105" y="174"/>
                  </a:cubicBezTo>
                  <a:cubicBezTo>
                    <a:pt x="105" y="293"/>
                    <a:pt x="105" y="293"/>
                    <a:pt x="105" y="293"/>
                  </a:cubicBezTo>
                  <a:cubicBezTo>
                    <a:pt x="105" y="298"/>
                    <a:pt x="101" y="302"/>
                    <a:pt x="95" y="302"/>
                  </a:cubicBezTo>
                  <a:cubicBezTo>
                    <a:pt x="52" y="302"/>
                    <a:pt x="52" y="302"/>
                    <a:pt x="52" y="302"/>
                  </a:cubicBezTo>
                  <a:cubicBezTo>
                    <a:pt x="47" y="302"/>
                    <a:pt x="43" y="298"/>
                    <a:pt x="43" y="293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3" y="163"/>
                    <a:pt x="33" y="148"/>
                    <a:pt x="23" y="148"/>
                  </a:cubicBezTo>
                  <a:cubicBezTo>
                    <a:pt x="10" y="147"/>
                    <a:pt x="0" y="137"/>
                    <a:pt x="0" y="12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lose/>
                </a:path>
              </a:pathLst>
            </a:cu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75" name="Freeform 580"/>
            <p:cNvSpPr/>
            <p:nvPr/>
          </p:nvSpPr>
          <p:spPr bwMode="auto">
            <a:xfrm>
              <a:off x="3495865" y="3153765"/>
              <a:ext cx="77140" cy="71154"/>
            </a:xfrm>
            <a:custGeom>
              <a:avLst/>
              <a:gdLst>
                <a:gd name="T0" fmla="*/ 0 w 49"/>
                <a:gd name="T1" fmla="*/ 0 h 45"/>
                <a:gd name="T2" fmla="*/ 0 w 49"/>
                <a:gd name="T3" fmla="*/ 2147483647 h 45"/>
                <a:gd name="T4" fmla="*/ 2147483647 w 49"/>
                <a:gd name="T5" fmla="*/ 2147483647 h 45"/>
                <a:gd name="T6" fmla="*/ 2147483647 w 49"/>
                <a:gd name="T7" fmla="*/ 2147483647 h 45"/>
                <a:gd name="T8" fmla="*/ 2147483647 w 49"/>
                <a:gd name="T9" fmla="*/ 2147483647 h 45"/>
                <a:gd name="T10" fmla="*/ 2147483647 w 49"/>
                <a:gd name="T11" fmla="*/ 0 h 45"/>
                <a:gd name="T12" fmla="*/ 0 w 49"/>
                <a:gd name="T13" fmla="*/ 0 h 4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9" h="45">
                  <a:moveTo>
                    <a:pt x="0" y="0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0" y="44"/>
                    <a:pt x="2" y="45"/>
                    <a:pt x="3" y="45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8" y="45"/>
                    <a:pt x="49" y="44"/>
                    <a:pt x="49" y="42"/>
                  </a:cubicBezTo>
                  <a:cubicBezTo>
                    <a:pt x="49" y="0"/>
                    <a:pt x="49" y="0"/>
                    <a:pt x="4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65F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76" name="Rectangle 581"/>
            <p:cNvSpPr>
              <a:spLocks noChangeArrowheads="1"/>
            </p:cNvSpPr>
            <p:nvPr/>
          </p:nvSpPr>
          <p:spPr bwMode="auto">
            <a:xfrm>
              <a:off x="3507170" y="3153765"/>
              <a:ext cx="7980" cy="6184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77" name="Rectangle 582"/>
            <p:cNvSpPr>
              <a:spLocks noChangeArrowheads="1"/>
            </p:cNvSpPr>
            <p:nvPr/>
          </p:nvSpPr>
          <p:spPr bwMode="auto">
            <a:xfrm>
              <a:off x="3522465" y="3153765"/>
              <a:ext cx="7980" cy="47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78" name="Rectangle 583"/>
            <p:cNvSpPr>
              <a:spLocks noChangeArrowheads="1"/>
            </p:cNvSpPr>
            <p:nvPr/>
          </p:nvSpPr>
          <p:spPr bwMode="auto">
            <a:xfrm>
              <a:off x="3539754" y="3153765"/>
              <a:ext cx="7980" cy="47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79" name="Rectangle 584"/>
            <p:cNvSpPr>
              <a:spLocks noChangeArrowheads="1"/>
            </p:cNvSpPr>
            <p:nvPr/>
          </p:nvSpPr>
          <p:spPr bwMode="auto">
            <a:xfrm>
              <a:off x="3555714" y="3153765"/>
              <a:ext cx="7980" cy="6184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80" name="Freeform 585"/>
            <p:cNvSpPr/>
            <p:nvPr/>
          </p:nvSpPr>
          <p:spPr bwMode="auto">
            <a:xfrm>
              <a:off x="3508500" y="2691595"/>
              <a:ext cx="124354" cy="152948"/>
            </a:xfrm>
            <a:custGeom>
              <a:avLst/>
              <a:gdLst>
                <a:gd name="T0" fmla="*/ 2147483647 w 79"/>
                <a:gd name="T1" fmla="*/ 0 h 97"/>
                <a:gd name="T2" fmla="*/ 2147483647 w 79"/>
                <a:gd name="T3" fmla="*/ 2147483647 h 97"/>
                <a:gd name="T4" fmla="*/ 2147483647 w 79"/>
                <a:gd name="T5" fmla="*/ 2147483647 h 97"/>
                <a:gd name="T6" fmla="*/ 2147483647 w 79"/>
                <a:gd name="T7" fmla="*/ 2147483647 h 97"/>
                <a:gd name="T8" fmla="*/ 2147483647 w 79"/>
                <a:gd name="T9" fmla="*/ 2147483647 h 97"/>
                <a:gd name="T10" fmla="*/ 2147483647 w 79"/>
                <a:gd name="T11" fmla="*/ 2147483647 h 97"/>
                <a:gd name="T12" fmla="*/ 2147483647 w 79"/>
                <a:gd name="T13" fmla="*/ 2147483647 h 97"/>
                <a:gd name="T14" fmla="*/ 2147483647 w 79"/>
                <a:gd name="T15" fmla="*/ 2147483647 h 97"/>
                <a:gd name="T16" fmla="*/ 2147483647 w 79"/>
                <a:gd name="T17" fmla="*/ 2147483647 h 97"/>
                <a:gd name="T18" fmla="*/ 2147483647 w 79"/>
                <a:gd name="T19" fmla="*/ 2147483647 h 97"/>
                <a:gd name="T20" fmla="*/ 2147483647 w 79"/>
                <a:gd name="T21" fmla="*/ 2147483647 h 97"/>
                <a:gd name="T22" fmla="*/ 2147483647 w 79"/>
                <a:gd name="T23" fmla="*/ 2147483647 h 97"/>
                <a:gd name="T24" fmla="*/ 0 w 79"/>
                <a:gd name="T25" fmla="*/ 2147483647 h 97"/>
                <a:gd name="T26" fmla="*/ 2147483647 w 79"/>
                <a:gd name="T27" fmla="*/ 2147483647 h 97"/>
                <a:gd name="T28" fmla="*/ 2147483647 w 79"/>
                <a:gd name="T29" fmla="*/ 0 h 9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79" h="97">
                  <a:moveTo>
                    <a:pt x="57" y="0"/>
                  </a:moveTo>
                  <a:cubicBezTo>
                    <a:pt x="65" y="0"/>
                    <a:pt x="72" y="1"/>
                    <a:pt x="79" y="4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1" y="17"/>
                    <a:pt x="59" y="17"/>
                    <a:pt x="57" y="17"/>
                  </a:cubicBezTo>
                  <a:cubicBezTo>
                    <a:pt x="46" y="17"/>
                    <a:pt x="36" y="22"/>
                    <a:pt x="29" y="29"/>
                  </a:cubicBezTo>
                  <a:cubicBezTo>
                    <a:pt x="22" y="36"/>
                    <a:pt x="18" y="45"/>
                    <a:pt x="18" y="56"/>
                  </a:cubicBezTo>
                  <a:cubicBezTo>
                    <a:pt x="18" y="67"/>
                    <a:pt x="22" y="76"/>
                    <a:pt x="29" y="84"/>
                  </a:cubicBezTo>
                  <a:cubicBezTo>
                    <a:pt x="29" y="84"/>
                    <a:pt x="29" y="84"/>
                    <a:pt x="29" y="85"/>
                  </a:cubicBezTo>
                  <a:cubicBezTo>
                    <a:pt x="29" y="88"/>
                    <a:pt x="27" y="91"/>
                    <a:pt x="25" y="93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3" y="95"/>
                    <a:pt x="20" y="97"/>
                    <a:pt x="17" y="97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6" y="86"/>
                    <a:pt x="0" y="72"/>
                    <a:pt x="0" y="56"/>
                  </a:cubicBezTo>
                  <a:cubicBezTo>
                    <a:pt x="0" y="41"/>
                    <a:pt x="6" y="26"/>
                    <a:pt x="17" y="16"/>
                  </a:cubicBezTo>
                  <a:cubicBezTo>
                    <a:pt x="27" y="6"/>
                    <a:pt x="41" y="0"/>
                    <a:pt x="57" y="0"/>
                  </a:cubicBezTo>
                  <a:close/>
                </a:path>
              </a:pathLst>
            </a:custGeom>
            <a:solidFill>
              <a:srgbClr val="F4F9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809" name="组合 144"/>
          <p:cNvGrpSpPr/>
          <p:nvPr/>
        </p:nvGrpSpPr>
        <p:grpSpPr bwMode="auto">
          <a:xfrm>
            <a:off x="10424795" y="3054350"/>
            <a:ext cx="915988" cy="914400"/>
            <a:chOff x="6731057" y="3627774"/>
            <a:chExt cx="915076" cy="913962"/>
          </a:xfrm>
        </p:grpSpPr>
        <p:sp>
          <p:nvSpPr>
            <p:cNvPr id="33976" name="Freeform 79"/>
            <p:cNvSpPr/>
            <p:nvPr/>
          </p:nvSpPr>
          <p:spPr bwMode="auto">
            <a:xfrm>
              <a:off x="6731057" y="3627774"/>
              <a:ext cx="915076" cy="913962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0"/>
                    <a:pt x="491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0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5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1" y="0"/>
                    <a:pt x="526" y="35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F5A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77" name="Oval 111"/>
            <p:cNvSpPr>
              <a:spLocks noChangeArrowheads="1"/>
            </p:cNvSpPr>
            <p:nvPr/>
          </p:nvSpPr>
          <p:spPr bwMode="auto">
            <a:xfrm>
              <a:off x="6913626" y="3810343"/>
              <a:ext cx="549936" cy="54882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78" name="Freeform 112"/>
            <p:cNvSpPr/>
            <p:nvPr/>
          </p:nvSpPr>
          <p:spPr bwMode="auto">
            <a:xfrm>
              <a:off x="6731057" y="3965082"/>
              <a:ext cx="621183" cy="576654"/>
            </a:xfrm>
            <a:custGeom>
              <a:avLst/>
              <a:gdLst>
                <a:gd name="T0" fmla="*/ 2147483647 w 357"/>
                <a:gd name="T1" fmla="*/ 2147483647 h 332"/>
                <a:gd name="T2" fmla="*/ 2147483647 w 357"/>
                <a:gd name="T3" fmla="*/ 2147483647 h 332"/>
                <a:gd name="T4" fmla="*/ 2147483647 w 357"/>
                <a:gd name="T5" fmla="*/ 0 h 332"/>
                <a:gd name="T6" fmla="*/ 2147483647 w 357"/>
                <a:gd name="T7" fmla="*/ 0 h 332"/>
                <a:gd name="T8" fmla="*/ 0 w 357"/>
                <a:gd name="T9" fmla="*/ 2147483647 h 332"/>
                <a:gd name="T10" fmla="*/ 0 w 357"/>
                <a:gd name="T11" fmla="*/ 2147483647 h 332"/>
                <a:gd name="T12" fmla="*/ 2147483647 w 357"/>
                <a:gd name="T13" fmla="*/ 2147483647 h 332"/>
                <a:gd name="T14" fmla="*/ 2147483647 w 357"/>
                <a:gd name="T15" fmla="*/ 2147483647 h 332"/>
                <a:gd name="T16" fmla="*/ 2147483647 w 357"/>
                <a:gd name="T17" fmla="*/ 2147483647 h 332"/>
                <a:gd name="T18" fmla="*/ 2147483647 w 357"/>
                <a:gd name="T19" fmla="*/ 2147483647 h 332"/>
                <a:gd name="T20" fmla="*/ 2147483647 w 357"/>
                <a:gd name="T21" fmla="*/ 2147483647 h 33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57" h="332">
                  <a:moveTo>
                    <a:pt x="263" y="227"/>
                  </a:moveTo>
                  <a:cubicBezTo>
                    <a:pt x="176" y="227"/>
                    <a:pt x="105" y="156"/>
                    <a:pt x="105" y="69"/>
                  </a:cubicBezTo>
                  <a:cubicBezTo>
                    <a:pt x="105" y="44"/>
                    <a:pt x="111" y="20"/>
                    <a:pt x="121" y="0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296"/>
                    <a:pt x="35" y="332"/>
                    <a:pt x="79" y="332"/>
                  </a:cubicBezTo>
                  <a:cubicBezTo>
                    <a:pt x="241" y="332"/>
                    <a:pt x="241" y="332"/>
                    <a:pt x="241" y="332"/>
                  </a:cubicBezTo>
                  <a:cubicBezTo>
                    <a:pt x="357" y="195"/>
                    <a:pt x="357" y="195"/>
                    <a:pt x="357" y="195"/>
                  </a:cubicBezTo>
                  <a:cubicBezTo>
                    <a:pt x="357" y="195"/>
                    <a:pt x="357" y="195"/>
                    <a:pt x="357" y="195"/>
                  </a:cubicBezTo>
                  <a:cubicBezTo>
                    <a:pt x="331" y="215"/>
                    <a:pt x="298" y="227"/>
                    <a:pt x="263" y="227"/>
                  </a:cubicBezTo>
                  <a:close/>
                </a:path>
              </a:pathLst>
            </a:cu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79" name="Oval 113"/>
            <p:cNvSpPr>
              <a:spLocks noChangeArrowheads="1"/>
            </p:cNvSpPr>
            <p:nvPr/>
          </p:nvSpPr>
          <p:spPr bwMode="auto">
            <a:xfrm>
              <a:off x="6938117" y="3834834"/>
              <a:ext cx="500954" cy="500954"/>
            </a:xfrm>
            <a:prstGeom prst="ellipse">
              <a:avLst/>
            </a:pr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80" name="Oval 114"/>
            <p:cNvSpPr>
              <a:spLocks noChangeArrowheads="1"/>
            </p:cNvSpPr>
            <p:nvPr/>
          </p:nvSpPr>
          <p:spPr bwMode="auto">
            <a:xfrm>
              <a:off x="6955929" y="3850420"/>
              <a:ext cx="466444" cy="4675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81" name="Oval 115"/>
            <p:cNvSpPr>
              <a:spLocks noChangeArrowheads="1"/>
            </p:cNvSpPr>
            <p:nvPr/>
          </p:nvSpPr>
          <p:spPr bwMode="auto">
            <a:xfrm>
              <a:off x="7165217" y="4060820"/>
              <a:ext cx="47869" cy="47869"/>
            </a:xfrm>
            <a:prstGeom prst="ellipse">
              <a:avLst/>
            </a:pr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82" name="Freeform 116"/>
            <p:cNvSpPr/>
            <p:nvPr/>
          </p:nvSpPr>
          <p:spPr bwMode="auto">
            <a:xfrm>
              <a:off x="7259841" y="4073066"/>
              <a:ext cx="270516" cy="23378"/>
            </a:xfrm>
            <a:custGeom>
              <a:avLst/>
              <a:gdLst>
                <a:gd name="T0" fmla="*/ 0 w 243"/>
                <a:gd name="T1" fmla="*/ 0 h 21"/>
                <a:gd name="T2" fmla="*/ 0 w 243"/>
                <a:gd name="T3" fmla="*/ 2147483647 h 21"/>
                <a:gd name="T4" fmla="*/ 0 w 243"/>
                <a:gd name="T5" fmla="*/ 2147483647 h 21"/>
                <a:gd name="T6" fmla="*/ 2147483647 w 243"/>
                <a:gd name="T7" fmla="*/ 2147483647 h 21"/>
                <a:gd name="T8" fmla="*/ 2147483647 w 243"/>
                <a:gd name="T9" fmla="*/ 2147483647 h 21"/>
                <a:gd name="T10" fmla="*/ 2147483647 w 243"/>
                <a:gd name="T11" fmla="*/ 2147483647 h 21"/>
                <a:gd name="T12" fmla="*/ 2147483647 w 243"/>
                <a:gd name="T13" fmla="*/ 0 h 21"/>
                <a:gd name="T14" fmla="*/ 0 w 243"/>
                <a:gd name="T15" fmla="*/ 0 h 2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43" h="21">
                  <a:moveTo>
                    <a:pt x="0" y="0"/>
                  </a:moveTo>
                  <a:lnTo>
                    <a:pt x="0" y="7"/>
                  </a:lnTo>
                  <a:lnTo>
                    <a:pt x="0" y="21"/>
                  </a:lnTo>
                  <a:lnTo>
                    <a:pt x="32" y="21"/>
                  </a:lnTo>
                  <a:lnTo>
                    <a:pt x="32" y="7"/>
                  </a:lnTo>
                  <a:lnTo>
                    <a:pt x="243" y="7"/>
                  </a:lnTo>
                  <a:lnTo>
                    <a:pt x="24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816" name="组合 222"/>
          <p:cNvGrpSpPr/>
          <p:nvPr/>
        </p:nvGrpSpPr>
        <p:grpSpPr bwMode="auto">
          <a:xfrm>
            <a:off x="10444798" y="1572895"/>
            <a:ext cx="915987" cy="914400"/>
            <a:chOff x="12823053" y="2481652"/>
            <a:chExt cx="915076" cy="913962"/>
          </a:xfrm>
        </p:grpSpPr>
        <p:sp>
          <p:nvSpPr>
            <p:cNvPr id="33868" name="Freeform 78"/>
            <p:cNvSpPr/>
            <p:nvPr/>
          </p:nvSpPr>
          <p:spPr bwMode="auto">
            <a:xfrm>
              <a:off x="12823053" y="2481652"/>
              <a:ext cx="915076" cy="913962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0"/>
                    <a:pt x="491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0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5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1" y="0"/>
                    <a:pt x="526" y="35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A9CD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9" name="Rectangle 128"/>
            <p:cNvSpPr>
              <a:spLocks noChangeArrowheads="1"/>
            </p:cNvSpPr>
            <p:nvPr/>
          </p:nvSpPr>
          <p:spPr bwMode="auto">
            <a:xfrm>
              <a:off x="12956641" y="2806715"/>
              <a:ext cx="645674" cy="26272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0" name="Rectangle 129"/>
            <p:cNvSpPr>
              <a:spLocks noChangeArrowheads="1"/>
            </p:cNvSpPr>
            <p:nvPr/>
          </p:nvSpPr>
          <p:spPr bwMode="auto">
            <a:xfrm>
              <a:off x="12971113" y="2866830"/>
              <a:ext cx="198155" cy="143607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1" name="Rectangle 130"/>
            <p:cNvSpPr>
              <a:spLocks noChangeArrowheads="1"/>
            </p:cNvSpPr>
            <p:nvPr/>
          </p:nvSpPr>
          <p:spPr bwMode="auto">
            <a:xfrm>
              <a:off x="13181513" y="2866830"/>
              <a:ext cx="198155" cy="143607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2" name="Rectangle 131"/>
            <p:cNvSpPr>
              <a:spLocks noChangeArrowheads="1"/>
            </p:cNvSpPr>
            <p:nvPr/>
          </p:nvSpPr>
          <p:spPr bwMode="auto">
            <a:xfrm>
              <a:off x="13391914" y="2866830"/>
              <a:ext cx="198155" cy="143607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3" name="Rectangle 132"/>
            <p:cNvSpPr>
              <a:spLocks noChangeArrowheads="1"/>
            </p:cNvSpPr>
            <p:nvPr/>
          </p:nvSpPr>
          <p:spPr bwMode="auto">
            <a:xfrm>
              <a:off x="12968887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4" name="Rectangle 133"/>
            <p:cNvSpPr>
              <a:spLocks noChangeArrowheads="1"/>
            </p:cNvSpPr>
            <p:nvPr/>
          </p:nvSpPr>
          <p:spPr bwMode="auto">
            <a:xfrm>
              <a:off x="13004509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5" name="Rectangle 134"/>
            <p:cNvSpPr>
              <a:spLocks noChangeArrowheads="1"/>
            </p:cNvSpPr>
            <p:nvPr/>
          </p:nvSpPr>
          <p:spPr bwMode="auto">
            <a:xfrm>
              <a:off x="13036793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6" name="Rectangle 135"/>
            <p:cNvSpPr>
              <a:spLocks noChangeArrowheads="1"/>
            </p:cNvSpPr>
            <p:nvPr/>
          </p:nvSpPr>
          <p:spPr bwMode="auto">
            <a:xfrm>
              <a:off x="13070190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7" name="Rectangle 136"/>
            <p:cNvSpPr>
              <a:spLocks noChangeArrowheads="1"/>
            </p:cNvSpPr>
            <p:nvPr/>
          </p:nvSpPr>
          <p:spPr bwMode="auto">
            <a:xfrm>
              <a:off x="13103587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8" name="Rectangle 137"/>
            <p:cNvSpPr>
              <a:spLocks noChangeArrowheads="1"/>
            </p:cNvSpPr>
            <p:nvPr/>
          </p:nvSpPr>
          <p:spPr bwMode="auto">
            <a:xfrm>
              <a:off x="13135871" y="2822300"/>
              <a:ext cx="21151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79" name="Rectangle 138"/>
            <p:cNvSpPr>
              <a:spLocks noChangeArrowheads="1"/>
            </p:cNvSpPr>
            <p:nvPr/>
          </p:nvSpPr>
          <p:spPr bwMode="auto">
            <a:xfrm>
              <a:off x="13171494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0" name="Rectangle 139"/>
            <p:cNvSpPr>
              <a:spLocks noChangeArrowheads="1"/>
            </p:cNvSpPr>
            <p:nvPr/>
          </p:nvSpPr>
          <p:spPr bwMode="auto">
            <a:xfrm>
              <a:off x="13203778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1" name="Rectangle 140"/>
            <p:cNvSpPr>
              <a:spLocks noChangeArrowheads="1"/>
            </p:cNvSpPr>
            <p:nvPr/>
          </p:nvSpPr>
          <p:spPr bwMode="auto">
            <a:xfrm>
              <a:off x="13237175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2" name="Rectangle 141"/>
            <p:cNvSpPr>
              <a:spLocks noChangeArrowheads="1"/>
            </p:cNvSpPr>
            <p:nvPr/>
          </p:nvSpPr>
          <p:spPr bwMode="auto">
            <a:xfrm>
              <a:off x="13270572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3" name="Rectangle 142"/>
            <p:cNvSpPr>
              <a:spLocks noChangeArrowheads="1"/>
            </p:cNvSpPr>
            <p:nvPr/>
          </p:nvSpPr>
          <p:spPr bwMode="auto">
            <a:xfrm>
              <a:off x="13305082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4" name="Rectangle 143"/>
            <p:cNvSpPr>
              <a:spLocks noChangeArrowheads="1"/>
            </p:cNvSpPr>
            <p:nvPr/>
          </p:nvSpPr>
          <p:spPr bwMode="auto">
            <a:xfrm>
              <a:off x="13338479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5" name="Rectangle 144"/>
            <p:cNvSpPr>
              <a:spLocks noChangeArrowheads="1"/>
            </p:cNvSpPr>
            <p:nvPr/>
          </p:nvSpPr>
          <p:spPr bwMode="auto">
            <a:xfrm>
              <a:off x="13370763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6" name="Rectangle 145"/>
            <p:cNvSpPr>
              <a:spLocks noChangeArrowheads="1"/>
            </p:cNvSpPr>
            <p:nvPr/>
          </p:nvSpPr>
          <p:spPr bwMode="auto">
            <a:xfrm>
              <a:off x="13404159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7" name="Rectangle 146"/>
            <p:cNvSpPr>
              <a:spLocks noChangeArrowheads="1"/>
            </p:cNvSpPr>
            <p:nvPr/>
          </p:nvSpPr>
          <p:spPr bwMode="auto">
            <a:xfrm>
              <a:off x="13438670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8" name="Rectangle 147"/>
            <p:cNvSpPr>
              <a:spLocks noChangeArrowheads="1"/>
            </p:cNvSpPr>
            <p:nvPr/>
          </p:nvSpPr>
          <p:spPr bwMode="auto">
            <a:xfrm>
              <a:off x="13472067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89" name="Rectangle 148"/>
            <p:cNvSpPr>
              <a:spLocks noChangeArrowheads="1"/>
            </p:cNvSpPr>
            <p:nvPr/>
          </p:nvSpPr>
          <p:spPr bwMode="auto">
            <a:xfrm>
              <a:off x="13505464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0" name="Rectangle 149"/>
            <p:cNvSpPr>
              <a:spLocks noChangeArrowheads="1"/>
            </p:cNvSpPr>
            <p:nvPr/>
          </p:nvSpPr>
          <p:spPr bwMode="auto">
            <a:xfrm>
              <a:off x="13537748" y="2822300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1" name="Rectangle 150"/>
            <p:cNvSpPr>
              <a:spLocks noChangeArrowheads="1"/>
            </p:cNvSpPr>
            <p:nvPr/>
          </p:nvSpPr>
          <p:spPr bwMode="auto">
            <a:xfrm>
              <a:off x="13571144" y="2822300"/>
              <a:ext cx="21151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2" name="Rectangle 151"/>
            <p:cNvSpPr>
              <a:spLocks noChangeArrowheads="1"/>
            </p:cNvSpPr>
            <p:nvPr/>
          </p:nvSpPr>
          <p:spPr bwMode="auto">
            <a:xfrm>
              <a:off x="12968887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3" name="Rectangle 152"/>
            <p:cNvSpPr>
              <a:spLocks noChangeArrowheads="1"/>
            </p:cNvSpPr>
            <p:nvPr/>
          </p:nvSpPr>
          <p:spPr bwMode="auto">
            <a:xfrm>
              <a:off x="13004509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4" name="Rectangle 153"/>
            <p:cNvSpPr>
              <a:spLocks noChangeArrowheads="1"/>
            </p:cNvSpPr>
            <p:nvPr/>
          </p:nvSpPr>
          <p:spPr bwMode="auto">
            <a:xfrm>
              <a:off x="13036793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5" name="Rectangle 154"/>
            <p:cNvSpPr>
              <a:spLocks noChangeArrowheads="1"/>
            </p:cNvSpPr>
            <p:nvPr/>
          </p:nvSpPr>
          <p:spPr bwMode="auto">
            <a:xfrm>
              <a:off x="13070190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6" name="Rectangle 155"/>
            <p:cNvSpPr>
              <a:spLocks noChangeArrowheads="1"/>
            </p:cNvSpPr>
            <p:nvPr/>
          </p:nvSpPr>
          <p:spPr bwMode="auto">
            <a:xfrm>
              <a:off x="13103587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7" name="Rectangle 156"/>
            <p:cNvSpPr>
              <a:spLocks noChangeArrowheads="1"/>
            </p:cNvSpPr>
            <p:nvPr/>
          </p:nvSpPr>
          <p:spPr bwMode="auto">
            <a:xfrm>
              <a:off x="13135871" y="3027134"/>
              <a:ext cx="21151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8" name="Rectangle 157"/>
            <p:cNvSpPr>
              <a:spLocks noChangeArrowheads="1"/>
            </p:cNvSpPr>
            <p:nvPr/>
          </p:nvSpPr>
          <p:spPr bwMode="auto">
            <a:xfrm>
              <a:off x="13171494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899" name="Rectangle 158"/>
            <p:cNvSpPr>
              <a:spLocks noChangeArrowheads="1"/>
            </p:cNvSpPr>
            <p:nvPr/>
          </p:nvSpPr>
          <p:spPr bwMode="auto">
            <a:xfrm>
              <a:off x="13203778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0" name="Rectangle 159"/>
            <p:cNvSpPr>
              <a:spLocks noChangeArrowheads="1"/>
            </p:cNvSpPr>
            <p:nvPr/>
          </p:nvSpPr>
          <p:spPr bwMode="auto">
            <a:xfrm>
              <a:off x="13237175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1" name="Rectangle 160"/>
            <p:cNvSpPr>
              <a:spLocks noChangeArrowheads="1"/>
            </p:cNvSpPr>
            <p:nvPr/>
          </p:nvSpPr>
          <p:spPr bwMode="auto">
            <a:xfrm>
              <a:off x="13270572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2" name="Rectangle 161"/>
            <p:cNvSpPr>
              <a:spLocks noChangeArrowheads="1"/>
            </p:cNvSpPr>
            <p:nvPr/>
          </p:nvSpPr>
          <p:spPr bwMode="auto">
            <a:xfrm>
              <a:off x="13305082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3" name="Rectangle 162"/>
            <p:cNvSpPr>
              <a:spLocks noChangeArrowheads="1"/>
            </p:cNvSpPr>
            <p:nvPr/>
          </p:nvSpPr>
          <p:spPr bwMode="auto">
            <a:xfrm>
              <a:off x="13338479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4" name="Rectangle 163"/>
            <p:cNvSpPr>
              <a:spLocks noChangeArrowheads="1"/>
            </p:cNvSpPr>
            <p:nvPr/>
          </p:nvSpPr>
          <p:spPr bwMode="auto">
            <a:xfrm>
              <a:off x="13370763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5" name="Rectangle 164"/>
            <p:cNvSpPr>
              <a:spLocks noChangeArrowheads="1"/>
            </p:cNvSpPr>
            <p:nvPr/>
          </p:nvSpPr>
          <p:spPr bwMode="auto">
            <a:xfrm>
              <a:off x="13404159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6" name="Rectangle 165"/>
            <p:cNvSpPr>
              <a:spLocks noChangeArrowheads="1"/>
            </p:cNvSpPr>
            <p:nvPr/>
          </p:nvSpPr>
          <p:spPr bwMode="auto">
            <a:xfrm>
              <a:off x="13438670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7" name="Rectangle 166"/>
            <p:cNvSpPr>
              <a:spLocks noChangeArrowheads="1"/>
            </p:cNvSpPr>
            <p:nvPr/>
          </p:nvSpPr>
          <p:spPr bwMode="auto">
            <a:xfrm>
              <a:off x="13472067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8" name="Rectangle 167"/>
            <p:cNvSpPr>
              <a:spLocks noChangeArrowheads="1"/>
            </p:cNvSpPr>
            <p:nvPr/>
          </p:nvSpPr>
          <p:spPr bwMode="auto">
            <a:xfrm>
              <a:off x="13505464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09" name="Rectangle 168"/>
            <p:cNvSpPr>
              <a:spLocks noChangeArrowheads="1"/>
            </p:cNvSpPr>
            <p:nvPr/>
          </p:nvSpPr>
          <p:spPr bwMode="auto">
            <a:xfrm>
              <a:off x="13537748" y="3027134"/>
              <a:ext cx="18925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10" name="Rectangle 169"/>
            <p:cNvSpPr>
              <a:spLocks noChangeArrowheads="1"/>
            </p:cNvSpPr>
            <p:nvPr/>
          </p:nvSpPr>
          <p:spPr bwMode="auto">
            <a:xfrm>
              <a:off x="13571144" y="3027134"/>
              <a:ext cx="21151" cy="27831"/>
            </a:xfrm>
            <a:prstGeom prst="rect">
              <a:avLst/>
            </a:pr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11" name="Freeform 170"/>
            <p:cNvSpPr/>
            <p:nvPr/>
          </p:nvSpPr>
          <p:spPr bwMode="auto">
            <a:xfrm>
              <a:off x="12823053" y="2806715"/>
              <a:ext cx="779262" cy="588899"/>
            </a:xfrm>
            <a:custGeom>
              <a:avLst/>
              <a:gdLst>
                <a:gd name="T0" fmla="*/ 2147483647 w 448"/>
                <a:gd name="T1" fmla="*/ 0 h 339"/>
                <a:gd name="T2" fmla="*/ 0 w 448"/>
                <a:gd name="T3" fmla="*/ 2147483647 h 339"/>
                <a:gd name="T4" fmla="*/ 0 w 448"/>
                <a:gd name="T5" fmla="*/ 2147483647 h 339"/>
                <a:gd name="T6" fmla="*/ 2147483647 w 448"/>
                <a:gd name="T7" fmla="*/ 2147483647 h 339"/>
                <a:gd name="T8" fmla="*/ 2147483647 w 448"/>
                <a:gd name="T9" fmla="*/ 2147483647 h 339"/>
                <a:gd name="T10" fmla="*/ 2147483647 w 448"/>
                <a:gd name="T11" fmla="*/ 2147483647 h 339"/>
                <a:gd name="T12" fmla="*/ 2147483647 w 448"/>
                <a:gd name="T13" fmla="*/ 2147483647 h 339"/>
                <a:gd name="T14" fmla="*/ 2147483647 w 448"/>
                <a:gd name="T15" fmla="*/ 0 h 33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448" h="339">
                  <a:moveTo>
                    <a:pt x="77" y="0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0" y="260"/>
                    <a:pt x="0" y="260"/>
                    <a:pt x="0" y="260"/>
                  </a:cubicBezTo>
                  <a:cubicBezTo>
                    <a:pt x="0" y="303"/>
                    <a:pt x="35" y="339"/>
                    <a:pt x="79" y="339"/>
                  </a:cubicBezTo>
                  <a:cubicBezTo>
                    <a:pt x="307" y="339"/>
                    <a:pt x="307" y="339"/>
                    <a:pt x="307" y="339"/>
                  </a:cubicBezTo>
                  <a:cubicBezTo>
                    <a:pt x="448" y="151"/>
                    <a:pt x="448" y="151"/>
                    <a:pt x="448" y="151"/>
                  </a:cubicBezTo>
                  <a:cubicBezTo>
                    <a:pt x="77" y="151"/>
                    <a:pt x="77" y="151"/>
                    <a:pt x="77" y="151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项目场景分析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579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" name="Rectangular Callout 24"/>
          <p:cNvSpPr/>
          <p:nvPr/>
        </p:nvSpPr>
        <p:spPr>
          <a:xfrm flipH="1">
            <a:off x="4589463" y="2045653"/>
            <a:ext cx="965200" cy="938212"/>
          </a:xfrm>
          <a:prstGeom prst="wedgeRectCallout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b="1" dirty="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7" name="Rectangular Callout 30"/>
          <p:cNvSpPr/>
          <p:nvPr/>
        </p:nvSpPr>
        <p:spPr>
          <a:xfrm flipH="1">
            <a:off x="4586923" y="3789363"/>
            <a:ext cx="965200" cy="936625"/>
          </a:xfrm>
          <a:prstGeom prst="wedgeRectCallou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dirty="0">
              <a:solidFill>
                <a:prstClr val="white"/>
              </a:solidFill>
            </a:endParaRPr>
          </a:p>
        </p:txBody>
      </p:sp>
      <p:sp>
        <p:nvSpPr>
          <p:cNvPr id="9" name="Rectangular Callout 58"/>
          <p:cNvSpPr/>
          <p:nvPr/>
        </p:nvSpPr>
        <p:spPr>
          <a:xfrm>
            <a:off x="6546850" y="2054225"/>
            <a:ext cx="965200" cy="938213"/>
          </a:xfrm>
          <a:prstGeom prst="wedgeRectCallout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200" b="1" dirty="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10" name="Rectangular Callout 62"/>
          <p:cNvSpPr/>
          <p:nvPr/>
        </p:nvSpPr>
        <p:spPr>
          <a:xfrm>
            <a:off x="6544310" y="3799523"/>
            <a:ext cx="965200" cy="936625"/>
          </a:xfrm>
          <a:prstGeom prst="wedgeRectCallou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dirty="0">
              <a:solidFill>
                <a:prstClr val="white"/>
              </a:solidFill>
            </a:endParaRPr>
          </a:p>
        </p:txBody>
      </p:sp>
      <p:cxnSp>
        <p:nvCxnSpPr>
          <p:cNvPr id="12" name="Straight Connector 67"/>
          <p:cNvCxnSpPr/>
          <p:nvPr/>
        </p:nvCxnSpPr>
        <p:spPr>
          <a:xfrm flipV="1">
            <a:off x="6096000" y="1643063"/>
            <a:ext cx="0" cy="3662362"/>
          </a:xfrm>
          <a:prstGeom prst="line">
            <a:avLst/>
          </a:prstGeom>
          <a:ln w="19050">
            <a:solidFill>
              <a:srgbClr val="F77258"/>
            </a:solidFill>
            <a:prstDash val="sysDot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10" name="Text Placeholder 3"/>
          <p:cNvSpPr txBox="1"/>
          <p:nvPr/>
        </p:nvSpPr>
        <p:spPr bwMode="auto">
          <a:xfrm>
            <a:off x="2223135" y="2376805"/>
            <a:ext cx="230632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生鲜质量没有保证</a:t>
            </a:r>
            <a:endParaRPr 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8" name="Text Placeholder 3"/>
          <p:cNvSpPr txBox="1"/>
          <p:nvPr/>
        </p:nvSpPr>
        <p:spPr bwMode="auto">
          <a:xfrm>
            <a:off x="2219325" y="3981450"/>
            <a:ext cx="2103120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占用时间和精力，但是</a:t>
            </a:r>
            <a:r>
              <a:rPr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收获很少</a:t>
            </a:r>
            <a:endParaRPr lang="zh-CN" alt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4" name="Text Placeholder 3"/>
          <p:cNvSpPr txBox="1"/>
          <p:nvPr/>
        </p:nvSpPr>
        <p:spPr bwMode="auto">
          <a:xfrm>
            <a:off x="7699375" y="2236788"/>
            <a:ext cx="2486025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买了东西以后，</a:t>
            </a:r>
            <a:r>
              <a:rPr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被拉进团购群</a:t>
            </a:r>
            <a:endParaRPr lang="zh-CN" alt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2" name="Text Placeholder 3"/>
          <p:cNvSpPr txBox="1"/>
          <p:nvPr/>
        </p:nvSpPr>
        <p:spPr bwMode="auto">
          <a:xfrm>
            <a:off x="7696835" y="3980498"/>
            <a:ext cx="2486025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可能需要自提，但存在</a:t>
            </a:r>
            <a:r>
              <a:rPr 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位置偏差</a:t>
            </a:r>
            <a:endParaRPr 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593" name="Text Placeholder 3"/>
          <p:cNvSpPr txBox="1"/>
          <p:nvPr/>
        </p:nvSpPr>
        <p:spPr bwMode="auto">
          <a:xfrm>
            <a:off x="4789488" y="2226628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4" name="Text Placeholder 3"/>
          <p:cNvSpPr txBox="1"/>
          <p:nvPr/>
        </p:nvSpPr>
        <p:spPr bwMode="auto">
          <a:xfrm>
            <a:off x="6742113" y="2236788"/>
            <a:ext cx="5699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5" name="Text Placeholder 3"/>
          <p:cNvSpPr txBox="1"/>
          <p:nvPr/>
        </p:nvSpPr>
        <p:spPr bwMode="auto">
          <a:xfrm>
            <a:off x="4782185" y="3970338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6" name="Text Placeholder 3"/>
          <p:cNvSpPr txBox="1"/>
          <p:nvPr/>
        </p:nvSpPr>
        <p:spPr bwMode="auto">
          <a:xfrm>
            <a:off x="6734810" y="3980498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46500" y="695325"/>
            <a:ext cx="48025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rPr>
              <a:t>购买者面临的问题</a:t>
            </a:r>
            <a:endParaRPr lang="zh-CN" altLang="en-US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799" name="组合 49"/>
          <p:cNvGrpSpPr/>
          <p:nvPr/>
        </p:nvGrpSpPr>
        <p:grpSpPr bwMode="auto">
          <a:xfrm>
            <a:off x="992823" y="1996758"/>
            <a:ext cx="903287" cy="901700"/>
            <a:chOff x="4291861" y="2495422"/>
            <a:chExt cx="904391" cy="902396"/>
          </a:xfrm>
        </p:grpSpPr>
        <p:sp>
          <p:nvSpPr>
            <p:cNvPr id="34060" name="Freeform 473"/>
            <p:cNvSpPr/>
            <p:nvPr/>
          </p:nvSpPr>
          <p:spPr bwMode="auto">
            <a:xfrm>
              <a:off x="4291861" y="2495422"/>
              <a:ext cx="904391" cy="902396"/>
            </a:xfrm>
            <a:custGeom>
              <a:avLst/>
              <a:gdLst>
                <a:gd name="T0" fmla="*/ 2147483647 w 575"/>
                <a:gd name="T1" fmla="*/ 0 h 574"/>
                <a:gd name="T2" fmla="*/ 2147483647 w 575"/>
                <a:gd name="T3" fmla="*/ 0 h 574"/>
                <a:gd name="T4" fmla="*/ 2147483647 w 575"/>
                <a:gd name="T5" fmla="*/ 2147483647 h 574"/>
                <a:gd name="T6" fmla="*/ 2147483647 w 575"/>
                <a:gd name="T7" fmla="*/ 2147483647 h 574"/>
                <a:gd name="T8" fmla="*/ 2147483647 w 575"/>
                <a:gd name="T9" fmla="*/ 2147483647 h 574"/>
                <a:gd name="T10" fmla="*/ 2147483647 w 575"/>
                <a:gd name="T11" fmla="*/ 2147483647 h 574"/>
                <a:gd name="T12" fmla="*/ 0 w 575"/>
                <a:gd name="T13" fmla="*/ 2147483647 h 574"/>
                <a:gd name="T14" fmla="*/ 0 w 575"/>
                <a:gd name="T15" fmla="*/ 2147483647 h 574"/>
                <a:gd name="T16" fmla="*/ 2147483647 w 575"/>
                <a:gd name="T17" fmla="*/ 0 h 5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75" h="574">
                  <a:moveTo>
                    <a:pt x="147" y="0"/>
                  </a:moveTo>
                  <a:cubicBezTo>
                    <a:pt x="428" y="0"/>
                    <a:pt x="428" y="0"/>
                    <a:pt x="428" y="0"/>
                  </a:cubicBezTo>
                  <a:cubicBezTo>
                    <a:pt x="509" y="0"/>
                    <a:pt x="575" y="66"/>
                    <a:pt x="575" y="146"/>
                  </a:cubicBezTo>
                  <a:cubicBezTo>
                    <a:pt x="575" y="428"/>
                    <a:pt x="575" y="428"/>
                    <a:pt x="575" y="428"/>
                  </a:cubicBezTo>
                  <a:cubicBezTo>
                    <a:pt x="575" y="508"/>
                    <a:pt x="509" y="574"/>
                    <a:pt x="428" y="574"/>
                  </a:cubicBezTo>
                  <a:cubicBezTo>
                    <a:pt x="147" y="574"/>
                    <a:pt x="147" y="574"/>
                    <a:pt x="147" y="574"/>
                  </a:cubicBezTo>
                  <a:cubicBezTo>
                    <a:pt x="66" y="574"/>
                    <a:pt x="0" y="508"/>
                    <a:pt x="0" y="42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66"/>
                    <a:pt x="66" y="0"/>
                    <a:pt x="147" y="0"/>
                  </a:cubicBezTo>
                  <a:close/>
                </a:path>
              </a:pathLst>
            </a:custGeom>
            <a:solidFill>
              <a:srgbClr val="F9A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61" name="Freeform 474"/>
            <p:cNvSpPr/>
            <p:nvPr/>
          </p:nvSpPr>
          <p:spPr bwMode="auto">
            <a:xfrm>
              <a:off x="4560519" y="2652360"/>
              <a:ext cx="635733" cy="745457"/>
            </a:xfrm>
            <a:custGeom>
              <a:avLst/>
              <a:gdLst>
                <a:gd name="T0" fmla="*/ 2147483647 w 404"/>
                <a:gd name="T1" fmla="*/ 2147483647 h 474"/>
                <a:gd name="T2" fmla="*/ 2147483647 w 404"/>
                <a:gd name="T3" fmla="*/ 0 h 474"/>
                <a:gd name="T4" fmla="*/ 2147483647 w 404"/>
                <a:gd name="T5" fmla="*/ 2147483647 h 474"/>
                <a:gd name="T6" fmla="*/ 2147483647 w 404"/>
                <a:gd name="T7" fmla="*/ 2147483647 h 474"/>
                <a:gd name="T8" fmla="*/ 2147483647 w 404"/>
                <a:gd name="T9" fmla="*/ 2147483647 h 474"/>
                <a:gd name="T10" fmla="*/ 2147483647 w 404"/>
                <a:gd name="T11" fmla="*/ 2147483647 h 474"/>
                <a:gd name="T12" fmla="*/ 2147483647 w 404"/>
                <a:gd name="T13" fmla="*/ 2147483647 h 474"/>
                <a:gd name="T14" fmla="*/ 2147483647 w 404"/>
                <a:gd name="T15" fmla="*/ 2147483647 h 474"/>
                <a:gd name="T16" fmla="*/ 2147483647 w 404"/>
                <a:gd name="T17" fmla="*/ 2147483647 h 474"/>
                <a:gd name="T18" fmla="*/ 2147483647 w 404"/>
                <a:gd name="T19" fmla="*/ 2147483647 h 474"/>
                <a:gd name="T20" fmla="*/ 0 w 404"/>
                <a:gd name="T21" fmla="*/ 2147483647 h 474"/>
                <a:gd name="T22" fmla="*/ 2147483647 w 404"/>
                <a:gd name="T23" fmla="*/ 2147483647 h 474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404" h="474">
                  <a:moveTo>
                    <a:pt x="175" y="89"/>
                  </a:moveTo>
                  <a:cubicBezTo>
                    <a:pt x="265" y="0"/>
                    <a:pt x="265" y="0"/>
                    <a:pt x="265" y="0"/>
                  </a:cubicBezTo>
                  <a:cubicBezTo>
                    <a:pt x="404" y="139"/>
                    <a:pt x="404" y="139"/>
                    <a:pt x="404" y="139"/>
                  </a:cubicBezTo>
                  <a:cubicBezTo>
                    <a:pt x="404" y="328"/>
                    <a:pt x="404" y="328"/>
                    <a:pt x="404" y="328"/>
                  </a:cubicBezTo>
                  <a:cubicBezTo>
                    <a:pt x="404" y="408"/>
                    <a:pt x="338" y="474"/>
                    <a:pt x="257" y="474"/>
                  </a:cubicBezTo>
                  <a:cubicBezTo>
                    <a:pt x="151" y="474"/>
                    <a:pt x="151" y="474"/>
                    <a:pt x="151" y="474"/>
                  </a:cubicBezTo>
                  <a:cubicBezTo>
                    <a:pt x="35" y="358"/>
                    <a:pt x="35" y="358"/>
                    <a:pt x="35" y="358"/>
                  </a:cubicBezTo>
                  <a:cubicBezTo>
                    <a:pt x="108" y="356"/>
                    <a:pt x="108" y="356"/>
                    <a:pt x="108" y="356"/>
                  </a:cubicBezTo>
                  <a:cubicBezTo>
                    <a:pt x="108" y="356"/>
                    <a:pt x="108" y="356"/>
                    <a:pt x="108" y="356"/>
                  </a:cubicBezTo>
                  <a:cubicBezTo>
                    <a:pt x="103" y="239"/>
                    <a:pt x="103" y="239"/>
                    <a:pt x="103" y="239"/>
                  </a:cubicBezTo>
                  <a:cubicBezTo>
                    <a:pt x="0" y="136"/>
                    <a:pt x="0" y="136"/>
                    <a:pt x="0" y="136"/>
                  </a:cubicBezTo>
                  <a:lnTo>
                    <a:pt x="175" y="89"/>
                  </a:lnTo>
                  <a:close/>
                </a:path>
              </a:pathLst>
            </a:custGeom>
            <a:solidFill>
              <a:srgbClr val="D68D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62" name="Freeform 592"/>
            <p:cNvSpPr/>
            <p:nvPr/>
          </p:nvSpPr>
          <p:spPr bwMode="auto">
            <a:xfrm>
              <a:off x="4510645" y="2765408"/>
              <a:ext cx="446211" cy="474805"/>
            </a:xfrm>
            <a:custGeom>
              <a:avLst/>
              <a:gdLst>
                <a:gd name="T0" fmla="*/ 2147483647 w 284"/>
                <a:gd name="T1" fmla="*/ 0 h 302"/>
                <a:gd name="T2" fmla="*/ 2147483647 w 284"/>
                <a:gd name="T3" fmla="*/ 2147483647 h 302"/>
                <a:gd name="T4" fmla="*/ 2147483647 w 284"/>
                <a:gd name="T5" fmla="*/ 2147483647 h 302"/>
                <a:gd name="T6" fmla="*/ 2147483647 w 284"/>
                <a:gd name="T7" fmla="*/ 2147483647 h 302"/>
                <a:gd name="T8" fmla="*/ 2147483647 w 284"/>
                <a:gd name="T9" fmla="*/ 2147483647 h 302"/>
                <a:gd name="T10" fmla="*/ 2147483647 w 284"/>
                <a:gd name="T11" fmla="*/ 2147483647 h 302"/>
                <a:gd name="T12" fmla="*/ 2147483647 w 284"/>
                <a:gd name="T13" fmla="*/ 2147483647 h 302"/>
                <a:gd name="T14" fmla="*/ 2147483647 w 284"/>
                <a:gd name="T15" fmla="*/ 2147483647 h 302"/>
                <a:gd name="T16" fmla="*/ 2147483647 w 284"/>
                <a:gd name="T17" fmla="*/ 2147483647 h 302"/>
                <a:gd name="T18" fmla="*/ 2147483647 w 284"/>
                <a:gd name="T19" fmla="*/ 2147483647 h 302"/>
                <a:gd name="T20" fmla="*/ 0 w 284"/>
                <a:gd name="T21" fmla="*/ 0 h 302"/>
                <a:gd name="T22" fmla="*/ 2147483647 w 284"/>
                <a:gd name="T23" fmla="*/ 0 h 30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84" h="302">
                  <a:moveTo>
                    <a:pt x="284" y="0"/>
                  </a:moveTo>
                  <a:cubicBezTo>
                    <a:pt x="276" y="60"/>
                    <a:pt x="219" y="107"/>
                    <a:pt x="148" y="109"/>
                  </a:cubicBezTo>
                  <a:cubicBezTo>
                    <a:pt x="148" y="244"/>
                    <a:pt x="148" y="244"/>
                    <a:pt x="148" y="244"/>
                  </a:cubicBezTo>
                  <a:cubicBezTo>
                    <a:pt x="148" y="254"/>
                    <a:pt x="149" y="263"/>
                    <a:pt x="163" y="264"/>
                  </a:cubicBezTo>
                  <a:cubicBezTo>
                    <a:pt x="192" y="266"/>
                    <a:pt x="214" y="274"/>
                    <a:pt x="214" y="283"/>
                  </a:cubicBezTo>
                  <a:cubicBezTo>
                    <a:pt x="214" y="293"/>
                    <a:pt x="181" y="302"/>
                    <a:pt x="140" y="302"/>
                  </a:cubicBezTo>
                  <a:cubicBezTo>
                    <a:pt x="99" y="302"/>
                    <a:pt x="66" y="293"/>
                    <a:pt x="66" y="283"/>
                  </a:cubicBezTo>
                  <a:cubicBezTo>
                    <a:pt x="66" y="274"/>
                    <a:pt x="87" y="267"/>
                    <a:pt x="116" y="264"/>
                  </a:cubicBezTo>
                  <a:cubicBezTo>
                    <a:pt x="129" y="263"/>
                    <a:pt x="132" y="252"/>
                    <a:pt x="132" y="245"/>
                  </a:cubicBezTo>
                  <a:cubicBezTo>
                    <a:pt x="132" y="109"/>
                    <a:pt x="132" y="109"/>
                    <a:pt x="132" y="109"/>
                  </a:cubicBezTo>
                  <a:cubicBezTo>
                    <a:pt x="63" y="105"/>
                    <a:pt x="8" y="59"/>
                    <a:pt x="0" y="0"/>
                  </a:cubicBezTo>
                  <a:lnTo>
                    <a:pt x="284" y="0"/>
                  </a:lnTo>
                  <a:close/>
                </a:path>
              </a:pathLst>
            </a:cu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63" name="Freeform 593"/>
            <p:cNvSpPr/>
            <p:nvPr/>
          </p:nvSpPr>
          <p:spPr bwMode="auto">
            <a:xfrm>
              <a:off x="4807897" y="2652360"/>
              <a:ext cx="169573" cy="176223"/>
            </a:xfrm>
            <a:custGeom>
              <a:avLst/>
              <a:gdLst>
                <a:gd name="T0" fmla="*/ 2147483647 w 108"/>
                <a:gd name="T1" fmla="*/ 0 h 112"/>
                <a:gd name="T2" fmla="*/ 0 w 108"/>
                <a:gd name="T3" fmla="*/ 2147483647 h 112"/>
                <a:gd name="T4" fmla="*/ 2147483647 w 108"/>
                <a:gd name="T5" fmla="*/ 0 h 112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08" h="112">
                  <a:moveTo>
                    <a:pt x="108" y="0"/>
                  </a:moveTo>
                  <a:cubicBezTo>
                    <a:pt x="83" y="15"/>
                    <a:pt x="9" y="91"/>
                    <a:pt x="0" y="112"/>
                  </a:cubicBezTo>
                  <a:cubicBezTo>
                    <a:pt x="21" y="104"/>
                    <a:pt x="93" y="23"/>
                    <a:pt x="108" y="0"/>
                  </a:cubicBezTo>
                  <a:close/>
                </a:path>
              </a:pathLst>
            </a:cu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64" name="Freeform 594"/>
            <p:cNvSpPr/>
            <p:nvPr/>
          </p:nvSpPr>
          <p:spPr bwMode="auto">
            <a:xfrm>
              <a:off x="4807897" y="2765408"/>
              <a:ext cx="73814" cy="63175"/>
            </a:xfrm>
            <a:custGeom>
              <a:avLst/>
              <a:gdLst>
                <a:gd name="T0" fmla="*/ 2147483647 w 47"/>
                <a:gd name="T1" fmla="*/ 0 h 40"/>
                <a:gd name="T2" fmla="*/ 0 w 47"/>
                <a:gd name="T3" fmla="*/ 2147483647 h 40"/>
                <a:gd name="T4" fmla="*/ 2147483647 w 47"/>
                <a:gd name="T5" fmla="*/ 0 h 40"/>
                <a:gd name="T6" fmla="*/ 2147483647 w 47"/>
                <a:gd name="T7" fmla="*/ 0 h 4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7" h="40">
                  <a:moveTo>
                    <a:pt x="31" y="0"/>
                  </a:moveTo>
                  <a:cubicBezTo>
                    <a:pt x="15" y="17"/>
                    <a:pt x="3" y="32"/>
                    <a:pt x="0" y="40"/>
                  </a:cubicBezTo>
                  <a:cubicBezTo>
                    <a:pt x="9" y="37"/>
                    <a:pt x="27" y="20"/>
                    <a:pt x="47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D68D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65" name="Freeform 595"/>
            <p:cNvSpPr/>
            <p:nvPr/>
          </p:nvSpPr>
          <p:spPr bwMode="auto">
            <a:xfrm>
              <a:off x="4780632" y="2770063"/>
              <a:ext cx="91769" cy="97754"/>
            </a:xfrm>
            <a:custGeom>
              <a:avLst/>
              <a:gdLst>
                <a:gd name="T0" fmla="*/ 2147483647 w 58"/>
                <a:gd name="T1" fmla="*/ 2147483647 h 62"/>
                <a:gd name="T2" fmla="*/ 2147483647 w 58"/>
                <a:gd name="T3" fmla="*/ 2147483647 h 62"/>
                <a:gd name="T4" fmla="*/ 2147483647 w 58"/>
                <a:gd name="T5" fmla="*/ 2147483647 h 62"/>
                <a:gd name="T6" fmla="*/ 2147483647 w 58"/>
                <a:gd name="T7" fmla="*/ 2147483647 h 62"/>
                <a:gd name="T8" fmla="*/ 2147483647 w 58"/>
                <a:gd name="T9" fmla="*/ 2147483647 h 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8" h="62">
                  <a:moveTo>
                    <a:pt x="48" y="8"/>
                  </a:moveTo>
                  <a:cubicBezTo>
                    <a:pt x="58" y="16"/>
                    <a:pt x="57" y="33"/>
                    <a:pt x="46" y="46"/>
                  </a:cubicBezTo>
                  <a:cubicBezTo>
                    <a:pt x="36" y="58"/>
                    <a:pt x="19" y="62"/>
                    <a:pt x="10" y="54"/>
                  </a:cubicBezTo>
                  <a:cubicBezTo>
                    <a:pt x="0" y="45"/>
                    <a:pt x="1" y="29"/>
                    <a:pt x="11" y="16"/>
                  </a:cubicBezTo>
                  <a:cubicBezTo>
                    <a:pt x="22" y="3"/>
                    <a:pt x="39" y="0"/>
                    <a:pt x="48" y="8"/>
                  </a:cubicBezTo>
                  <a:close/>
                </a:path>
              </a:pathLst>
            </a:custGeom>
            <a:solidFill>
              <a:srgbClr val="D68D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66" name="Freeform 596"/>
            <p:cNvSpPr/>
            <p:nvPr/>
          </p:nvSpPr>
          <p:spPr bwMode="auto">
            <a:xfrm>
              <a:off x="4555864" y="2809963"/>
              <a:ext cx="355771" cy="103739"/>
            </a:xfrm>
            <a:custGeom>
              <a:avLst/>
              <a:gdLst>
                <a:gd name="T0" fmla="*/ 2147483647 w 226"/>
                <a:gd name="T1" fmla="*/ 0 h 66"/>
                <a:gd name="T2" fmla="*/ 2147483647 w 226"/>
                <a:gd name="T3" fmla="*/ 2147483647 h 66"/>
                <a:gd name="T4" fmla="*/ 0 w 226"/>
                <a:gd name="T5" fmla="*/ 0 h 66"/>
                <a:gd name="T6" fmla="*/ 2147483647 w 226"/>
                <a:gd name="T7" fmla="*/ 0 h 6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6" h="66">
                  <a:moveTo>
                    <a:pt x="226" y="0"/>
                  </a:moveTo>
                  <a:cubicBezTo>
                    <a:pt x="214" y="38"/>
                    <a:pt x="168" y="66"/>
                    <a:pt x="113" y="66"/>
                  </a:cubicBezTo>
                  <a:cubicBezTo>
                    <a:pt x="58" y="66"/>
                    <a:pt x="13" y="38"/>
                    <a:pt x="0" y="0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D68D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67" name="Freeform 597"/>
            <p:cNvSpPr/>
            <p:nvPr/>
          </p:nvSpPr>
          <p:spPr bwMode="auto">
            <a:xfrm>
              <a:off x="4782626" y="2809963"/>
              <a:ext cx="84454" cy="57854"/>
            </a:xfrm>
            <a:custGeom>
              <a:avLst/>
              <a:gdLst>
                <a:gd name="T0" fmla="*/ 2147483647 w 54"/>
                <a:gd name="T1" fmla="*/ 0 h 37"/>
                <a:gd name="T2" fmla="*/ 2147483647 w 54"/>
                <a:gd name="T3" fmla="*/ 0 h 37"/>
                <a:gd name="T4" fmla="*/ 2147483647 w 54"/>
                <a:gd name="T5" fmla="*/ 2147483647 h 37"/>
                <a:gd name="T6" fmla="*/ 2147483647 w 54"/>
                <a:gd name="T7" fmla="*/ 2147483647 h 37"/>
                <a:gd name="T8" fmla="*/ 2147483647 w 54"/>
                <a:gd name="T9" fmla="*/ 0 h 3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4" h="37">
                  <a:moveTo>
                    <a:pt x="5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54" y="7"/>
                    <a:pt x="51" y="14"/>
                    <a:pt x="45" y="21"/>
                  </a:cubicBezTo>
                  <a:cubicBezTo>
                    <a:pt x="35" y="33"/>
                    <a:pt x="18" y="37"/>
                    <a:pt x="9" y="29"/>
                  </a:cubicBezTo>
                  <a:cubicBezTo>
                    <a:pt x="1" y="22"/>
                    <a:pt x="0" y="11"/>
                    <a:pt x="5" y="0"/>
                  </a:cubicBezTo>
                  <a:close/>
                </a:path>
              </a:pathLst>
            </a:cu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" name="组合 26"/>
          <p:cNvGrpSpPr/>
          <p:nvPr/>
        </p:nvGrpSpPr>
        <p:grpSpPr bwMode="auto">
          <a:xfrm>
            <a:off x="971233" y="3850323"/>
            <a:ext cx="904875" cy="901700"/>
            <a:chOff x="5417695" y="2495422"/>
            <a:chExt cx="904391" cy="902396"/>
          </a:xfrm>
        </p:grpSpPr>
        <p:sp>
          <p:nvSpPr>
            <p:cNvPr id="4" name="Freeform 475"/>
            <p:cNvSpPr/>
            <p:nvPr/>
          </p:nvSpPr>
          <p:spPr bwMode="auto">
            <a:xfrm>
              <a:off x="5417695" y="2495422"/>
              <a:ext cx="904391" cy="902396"/>
            </a:xfrm>
            <a:custGeom>
              <a:avLst/>
              <a:gdLst>
                <a:gd name="T0" fmla="*/ 2147483647 w 575"/>
                <a:gd name="T1" fmla="*/ 0 h 574"/>
                <a:gd name="T2" fmla="*/ 2147483647 w 575"/>
                <a:gd name="T3" fmla="*/ 0 h 574"/>
                <a:gd name="T4" fmla="*/ 2147483647 w 575"/>
                <a:gd name="T5" fmla="*/ 2147483647 h 574"/>
                <a:gd name="T6" fmla="*/ 2147483647 w 575"/>
                <a:gd name="T7" fmla="*/ 2147483647 h 574"/>
                <a:gd name="T8" fmla="*/ 2147483647 w 575"/>
                <a:gd name="T9" fmla="*/ 2147483647 h 574"/>
                <a:gd name="T10" fmla="*/ 2147483647 w 575"/>
                <a:gd name="T11" fmla="*/ 2147483647 h 574"/>
                <a:gd name="T12" fmla="*/ 0 w 575"/>
                <a:gd name="T13" fmla="*/ 2147483647 h 574"/>
                <a:gd name="T14" fmla="*/ 0 w 575"/>
                <a:gd name="T15" fmla="*/ 2147483647 h 574"/>
                <a:gd name="T16" fmla="*/ 2147483647 w 575"/>
                <a:gd name="T17" fmla="*/ 0 h 57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75" h="574">
                  <a:moveTo>
                    <a:pt x="146" y="0"/>
                  </a:moveTo>
                  <a:cubicBezTo>
                    <a:pt x="428" y="0"/>
                    <a:pt x="428" y="0"/>
                    <a:pt x="428" y="0"/>
                  </a:cubicBezTo>
                  <a:cubicBezTo>
                    <a:pt x="509" y="0"/>
                    <a:pt x="575" y="66"/>
                    <a:pt x="575" y="146"/>
                  </a:cubicBezTo>
                  <a:cubicBezTo>
                    <a:pt x="575" y="428"/>
                    <a:pt x="575" y="428"/>
                    <a:pt x="575" y="428"/>
                  </a:cubicBezTo>
                  <a:cubicBezTo>
                    <a:pt x="575" y="508"/>
                    <a:pt x="509" y="574"/>
                    <a:pt x="428" y="574"/>
                  </a:cubicBezTo>
                  <a:cubicBezTo>
                    <a:pt x="146" y="574"/>
                    <a:pt x="146" y="574"/>
                    <a:pt x="146" y="574"/>
                  </a:cubicBezTo>
                  <a:cubicBezTo>
                    <a:pt x="66" y="574"/>
                    <a:pt x="0" y="508"/>
                    <a:pt x="0" y="42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66"/>
                    <a:pt x="66" y="0"/>
                    <a:pt x="146" y="0"/>
                  </a:cubicBezTo>
                  <a:close/>
                </a:path>
              </a:pathLst>
            </a:custGeom>
            <a:solidFill>
              <a:srgbClr val="328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5" name="Freeform 476"/>
            <p:cNvSpPr/>
            <p:nvPr/>
          </p:nvSpPr>
          <p:spPr bwMode="auto">
            <a:xfrm>
              <a:off x="5570643" y="2738809"/>
              <a:ext cx="751443" cy="659008"/>
            </a:xfrm>
            <a:custGeom>
              <a:avLst/>
              <a:gdLst>
                <a:gd name="T0" fmla="*/ 2147483647 w 478"/>
                <a:gd name="T1" fmla="*/ 2147483647 h 419"/>
                <a:gd name="T2" fmla="*/ 2147483647 w 478"/>
                <a:gd name="T3" fmla="*/ 2147483647 h 419"/>
                <a:gd name="T4" fmla="*/ 2147483647 w 478"/>
                <a:gd name="T5" fmla="*/ 2147483647 h 419"/>
                <a:gd name="T6" fmla="*/ 2147483647 w 478"/>
                <a:gd name="T7" fmla="*/ 2147483647 h 419"/>
                <a:gd name="T8" fmla="*/ 2147483647 w 478"/>
                <a:gd name="T9" fmla="*/ 2147483647 h 419"/>
                <a:gd name="T10" fmla="*/ 2147483647 w 478"/>
                <a:gd name="T11" fmla="*/ 2147483647 h 419"/>
                <a:gd name="T12" fmla="*/ 0 w 478"/>
                <a:gd name="T13" fmla="*/ 2147483647 h 419"/>
                <a:gd name="T14" fmla="*/ 2147483647 w 478"/>
                <a:gd name="T15" fmla="*/ 0 h 419"/>
                <a:gd name="T16" fmla="*/ 2147483647 w 478"/>
                <a:gd name="T17" fmla="*/ 2147483647 h 419"/>
                <a:gd name="T18" fmla="*/ 2147483647 w 478"/>
                <a:gd name="T19" fmla="*/ 2147483647 h 419"/>
                <a:gd name="T20" fmla="*/ 2147483647 w 478"/>
                <a:gd name="T21" fmla="*/ 2147483647 h 419"/>
                <a:gd name="T22" fmla="*/ 2147483647 w 478"/>
                <a:gd name="T23" fmla="*/ 2147483647 h 419"/>
                <a:gd name="T24" fmla="*/ 2147483647 w 478"/>
                <a:gd name="T25" fmla="*/ 2147483647 h 41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8" h="419">
                  <a:moveTo>
                    <a:pt x="366" y="116"/>
                  </a:moveTo>
                  <a:cubicBezTo>
                    <a:pt x="380" y="102"/>
                    <a:pt x="380" y="102"/>
                    <a:pt x="380" y="102"/>
                  </a:cubicBezTo>
                  <a:cubicBezTo>
                    <a:pt x="478" y="200"/>
                    <a:pt x="478" y="200"/>
                    <a:pt x="478" y="200"/>
                  </a:cubicBezTo>
                  <a:cubicBezTo>
                    <a:pt x="478" y="273"/>
                    <a:pt x="478" y="273"/>
                    <a:pt x="478" y="273"/>
                  </a:cubicBezTo>
                  <a:cubicBezTo>
                    <a:pt x="478" y="353"/>
                    <a:pt x="412" y="419"/>
                    <a:pt x="331" y="419"/>
                  </a:cubicBezTo>
                  <a:cubicBezTo>
                    <a:pt x="155" y="419"/>
                    <a:pt x="155" y="419"/>
                    <a:pt x="155" y="419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66" y="63"/>
                    <a:pt x="166" y="63"/>
                    <a:pt x="166" y="63"/>
                  </a:cubicBezTo>
                  <a:cubicBezTo>
                    <a:pt x="250" y="104"/>
                    <a:pt x="250" y="104"/>
                    <a:pt x="250" y="104"/>
                  </a:cubicBezTo>
                  <a:cubicBezTo>
                    <a:pt x="323" y="73"/>
                    <a:pt x="323" y="73"/>
                    <a:pt x="323" y="73"/>
                  </a:cubicBezTo>
                  <a:lnTo>
                    <a:pt x="366" y="116"/>
                  </a:lnTo>
                  <a:close/>
                </a:path>
              </a:pathLst>
            </a:custGeom>
            <a:solidFill>
              <a:srgbClr val="1E54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8" name="Freeform 573"/>
            <p:cNvSpPr/>
            <p:nvPr/>
          </p:nvSpPr>
          <p:spPr bwMode="auto">
            <a:xfrm>
              <a:off x="5570643" y="2738809"/>
              <a:ext cx="597164" cy="414956"/>
            </a:xfrm>
            <a:custGeom>
              <a:avLst/>
              <a:gdLst>
                <a:gd name="T0" fmla="*/ 0 w 380"/>
                <a:gd name="T1" fmla="*/ 0 h 264"/>
                <a:gd name="T2" fmla="*/ 2147483647 w 380"/>
                <a:gd name="T3" fmla="*/ 0 h 264"/>
                <a:gd name="T4" fmla="*/ 2147483647 w 380"/>
                <a:gd name="T5" fmla="*/ 2147483647 h 264"/>
                <a:gd name="T6" fmla="*/ 2147483647 w 380"/>
                <a:gd name="T7" fmla="*/ 2147483647 h 264"/>
                <a:gd name="T8" fmla="*/ 2147483647 w 380"/>
                <a:gd name="T9" fmla="*/ 2147483647 h 264"/>
                <a:gd name="T10" fmla="*/ 2147483647 w 380"/>
                <a:gd name="T11" fmla="*/ 2147483647 h 264"/>
                <a:gd name="T12" fmla="*/ 2147483647 w 380"/>
                <a:gd name="T13" fmla="*/ 2147483647 h 264"/>
                <a:gd name="T14" fmla="*/ 2147483647 w 380"/>
                <a:gd name="T15" fmla="*/ 2147483647 h 264"/>
                <a:gd name="T16" fmla="*/ 2147483647 w 380"/>
                <a:gd name="T17" fmla="*/ 2147483647 h 264"/>
                <a:gd name="T18" fmla="*/ 2147483647 w 380"/>
                <a:gd name="T19" fmla="*/ 2147483647 h 264"/>
                <a:gd name="T20" fmla="*/ 2147483647 w 380"/>
                <a:gd name="T21" fmla="*/ 2147483647 h 264"/>
                <a:gd name="T22" fmla="*/ 0 w 380"/>
                <a:gd name="T23" fmla="*/ 2147483647 h 264"/>
                <a:gd name="T24" fmla="*/ 0 w 380"/>
                <a:gd name="T25" fmla="*/ 0 h 2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0" h="264">
                  <a:moveTo>
                    <a:pt x="0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150"/>
                    <a:pt x="27" y="150"/>
                    <a:pt x="27" y="150"/>
                  </a:cubicBezTo>
                  <a:cubicBezTo>
                    <a:pt x="354" y="150"/>
                    <a:pt x="354" y="150"/>
                    <a:pt x="354" y="150"/>
                  </a:cubicBezTo>
                  <a:cubicBezTo>
                    <a:pt x="354" y="102"/>
                    <a:pt x="354" y="102"/>
                    <a:pt x="354" y="102"/>
                  </a:cubicBezTo>
                  <a:cubicBezTo>
                    <a:pt x="380" y="102"/>
                    <a:pt x="380" y="102"/>
                    <a:pt x="380" y="102"/>
                  </a:cubicBezTo>
                  <a:cubicBezTo>
                    <a:pt x="380" y="156"/>
                    <a:pt x="380" y="210"/>
                    <a:pt x="380" y="264"/>
                  </a:cubicBezTo>
                  <a:cubicBezTo>
                    <a:pt x="354" y="264"/>
                    <a:pt x="354" y="264"/>
                    <a:pt x="354" y="264"/>
                  </a:cubicBezTo>
                  <a:cubicBezTo>
                    <a:pt x="354" y="190"/>
                    <a:pt x="354" y="190"/>
                    <a:pt x="354" y="190"/>
                  </a:cubicBezTo>
                  <a:cubicBezTo>
                    <a:pt x="27" y="190"/>
                    <a:pt x="27" y="190"/>
                    <a:pt x="27" y="190"/>
                  </a:cubicBezTo>
                  <a:cubicBezTo>
                    <a:pt x="27" y="264"/>
                    <a:pt x="27" y="264"/>
                    <a:pt x="27" y="264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0" y="176"/>
                    <a:pt x="0" y="88"/>
                    <a:pt x="0" y="0"/>
                  </a:cubicBezTo>
                  <a:close/>
                </a:path>
              </a:pathLst>
            </a:custGeom>
            <a:solidFill>
              <a:srgbClr val="F0FF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11" name="Oval 574"/>
            <p:cNvSpPr>
              <a:spLocks noChangeArrowheads="1"/>
            </p:cNvSpPr>
            <p:nvPr/>
          </p:nvSpPr>
          <p:spPr bwMode="auto">
            <a:xfrm>
              <a:off x="5636478" y="2853853"/>
              <a:ext cx="92434" cy="9442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" name="Freeform 575"/>
            <p:cNvSpPr>
              <a:spLocks noEditPoints="1"/>
            </p:cNvSpPr>
            <p:nvPr/>
          </p:nvSpPr>
          <p:spPr bwMode="auto">
            <a:xfrm>
              <a:off x="5750856" y="2837893"/>
              <a:ext cx="347791" cy="110389"/>
            </a:xfrm>
            <a:custGeom>
              <a:avLst/>
              <a:gdLst>
                <a:gd name="T0" fmla="*/ 2147483647 w 221"/>
                <a:gd name="T1" fmla="*/ 0 h 70"/>
                <a:gd name="T2" fmla="*/ 2147483647 w 221"/>
                <a:gd name="T3" fmla="*/ 0 h 70"/>
                <a:gd name="T4" fmla="*/ 2147483647 w 221"/>
                <a:gd name="T5" fmla="*/ 2147483647 h 70"/>
                <a:gd name="T6" fmla="*/ 2147483647 w 221"/>
                <a:gd name="T7" fmla="*/ 2147483647 h 70"/>
                <a:gd name="T8" fmla="*/ 2147483647 w 221"/>
                <a:gd name="T9" fmla="*/ 2147483647 h 70"/>
                <a:gd name="T10" fmla="*/ 2147483647 w 221"/>
                <a:gd name="T11" fmla="*/ 0 h 70"/>
                <a:gd name="T12" fmla="*/ 2147483647 w 221"/>
                <a:gd name="T13" fmla="*/ 0 h 70"/>
                <a:gd name="T14" fmla="*/ 2147483647 w 221"/>
                <a:gd name="T15" fmla="*/ 0 h 70"/>
                <a:gd name="T16" fmla="*/ 0 w 221"/>
                <a:gd name="T17" fmla="*/ 2147483647 h 70"/>
                <a:gd name="T18" fmla="*/ 0 w 221"/>
                <a:gd name="T19" fmla="*/ 2147483647 h 70"/>
                <a:gd name="T20" fmla="*/ 2147483647 w 221"/>
                <a:gd name="T21" fmla="*/ 2147483647 h 70"/>
                <a:gd name="T22" fmla="*/ 2147483647 w 221"/>
                <a:gd name="T23" fmla="*/ 0 h 7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21" h="70">
                  <a:moveTo>
                    <a:pt x="181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221" y="70"/>
                    <a:pt x="221" y="70"/>
                    <a:pt x="221" y="70"/>
                  </a:cubicBezTo>
                  <a:cubicBezTo>
                    <a:pt x="221" y="40"/>
                    <a:pt x="221" y="40"/>
                    <a:pt x="221" y="40"/>
                  </a:cubicBezTo>
                  <a:cubicBezTo>
                    <a:pt x="221" y="18"/>
                    <a:pt x="203" y="0"/>
                    <a:pt x="181" y="0"/>
                  </a:cubicBezTo>
                  <a:close/>
                  <a:moveTo>
                    <a:pt x="51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51" y="70"/>
                    <a:pt x="51" y="70"/>
                    <a:pt x="51" y="70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0FF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14" name="组合 90"/>
          <p:cNvGrpSpPr/>
          <p:nvPr/>
        </p:nvGrpSpPr>
        <p:grpSpPr bwMode="auto">
          <a:xfrm>
            <a:off x="10268585" y="2001203"/>
            <a:ext cx="914400" cy="912812"/>
            <a:chOff x="10318712" y="2466811"/>
            <a:chExt cx="915076" cy="913962"/>
          </a:xfrm>
        </p:grpSpPr>
        <p:sp>
          <p:nvSpPr>
            <p:cNvPr id="15" name="Freeform 83"/>
            <p:cNvSpPr/>
            <p:nvPr/>
          </p:nvSpPr>
          <p:spPr bwMode="auto">
            <a:xfrm>
              <a:off x="10318712" y="2466811"/>
              <a:ext cx="915076" cy="913962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1"/>
                    <a:pt x="491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1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6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1" y="0"/>
                    <a:pt x="526" y="36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EE75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16" name="Freeform 208"/>
            <p:cNvSpPr/>
            <p:nvPr/>
          </p:nvSpPr>
          <p:spPr bwMode="auto">
            <a:xfrm>
              <a:off x="10697210" y="2603738"/>
              <a:ext cx="159192" cy="370706"/>
            </a:xfrm>
            <a:custGeom>
              <a:avLst/>
              <a:gdLst>
                <a:gd name="T0" fmla="*/ 2147483647 w 92"/>
                <a:gd name="T1" fmla="*/ 2147483647 h 213"/>
                <a:gd name="T2" fmla="*/ 2147483647 w 92"/>
                <a:gd name="T3" fmla="*/ 2147483647 h 213"/>
                <a:gd name="T4" fmla="*/ 2147483647 w 92"/>
                <a:gd name="T5" fmla="*/ 2147483647 h 213"/>
                <a:gd name="T6" fmla="*/ 0 w 92"/>
                <a:gd name="T7" fmla="*/ 2147483647 h 213"/>
                <a:gd name="T8" fmla="*/ 0 w 92"/>
                <a:gd name="T9" fmla="*/ 2147483647 h 213"/>
                <a:gd name="T10" fmla="*/ 2147483647 w 92"/>
                <a:gd name="T11" fmla="*/ 0 h 213"/>
                <a:gd name="T12" fmla="*/ 2147483647 w 92"/>
                <a:gd name="T13" fmla="*/ 0 h 213"/>
                <a:gd name="T14" fmla="*/ 2147483647 w 92"/>
                <a:gd name="T15" fmla="*/ 2147483647 h 213"/>
                <a:gd name="T16" fmla="*/ 2147483647 w 92"/>
                <a:gd name="T17" fmla="*/ 2147483647 h 2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92" h="213">
                  <a:moveTo>
                    <a:pt x="92" y="167"/>
                  </a:moveTo>
                  <a:cubicBezTo>
                    <a:pt x="92" y="193"/>
                    <a:pt x="71" y="213"/>
                    <a:pt x="46" y="213"/>
                  </a:cubicBezTo>
                  <a:cubicBezTo>
                    <a:pt x="46" y="213"/>
                    <a:pt x="46" y="213"/>
                    <a:pt x="46" y="213"/>
                  </a:cubicBezTo>
                  <a:cubicBezTo>
                    <a:pt x="21" y="213"/>
                    <a:pt x="0" y="193"/>
                    <a:pt x="0" y="167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0"/>
                    <a:pt x="21" y="0"/>
                    <a:pt x="46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71" y="0"/>
                    <a:pt x="92" y="20"/>
                    <a:pt x="92" y="46"/>
                  </a:cubicBezTo>
                  <a:lnTo>
                    <a:pt x="92" y="1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17" name="Freeform 209"/>
            <p:cNvSpPr/>
            <p:nvPr/>
          </p:nvSpPr>
          <p:spPr bwMode="auto">
            <a:xfrm>
              <a:off x="10527999" y="2824158"/>
              <a:ext cx="498728" cy="421915"/>
            </a:xfrm>
            <a:custGeom>
              <a:avLst/>
              <a:gdLst>
                <a:gd name="T0" fmla="*/ 2147483647 w 287"/>
                <a:gd name="T1" fmla="*/ 0 h 242"/>
                <a:gd name="T2" fmla="*/ 2147483647 w 287"/>
                <a:gd name="T3" fmla="*/ 0 h 242"/>
                <a:gd name="T4" fmla="*/ 2147483647 w 287"/>
                <a:gd name="T5" fmla="*/ 2147483647 h 242"/>
                <a:gd name="T6" fmla="*/ 2147483647 w 287"/>
                <a:gd name="T7" fmla="*/ 2147483647 h 242"/>
                <a:gd name="T8" fmla="*/ 2147483647 w 287"/>
                <a:gd name="T9" fmla="*/ 2147483647 h 242"/>
                <a:gd name="T10" fmla="*/ 2147483647 w 287"/>
                <a:gd name="T11" fmla="*/ 0 h 242"/>
                <a:gd name="T12" fmla="*/ 2147483647 w 287"/>
                <a:gd name="T13" fmla="*/ 0 h 242"/>
                <a:gd name="T14" fmla="*/ 0 w 287"/>
                <a:gd name="T15" fmla="*/ 2147483647 h 242"/>
                <a:gd name="T16" fmla="*/ 2147483647 w 287"/>
                <a:gd name="T17" fmla="*/ 2147483647 h 242"/>
                <a:gd name="T18" fmla="*/ 2147483647 w 287"/>
                <a:gd name="T19" fmla="*/ 2147483647 h 242"/>
                <a:gd name="T20" fmla="*/ 2147483647 w 287"/>
                <a:gd name="T21" fmla="*/ 2147483647 h 242"/>
                <a:gd name="T22" fmla="*/ 2147483647 w 287"/>
                <a:gd name="T23" fmla="*/ 2147483647 h 242"/>
                <a:gd name="T24" fmla="*/ 2147483647 w 287"/>
                <a:gd name="T25" fmla="*/ 2147483647 h 242"/>
                <a:gd name="T26" fmla="*/ 2147483647 w 287"/>
                <a:gd name="T27" fmla="*/ 2147483647 h 242"/>
                <a:gd name="T28" fmla="*/ 2147483647 w 287"/>
                <a:gd name="T29" fmla="*/ 2147483647 h 242"/>
                <a:gd name="T30" fmla="*/ 2147483647 w 287"/>
                <a:gd name="T31" fmla="*/ 2147483647 h 242"/>
                <a:gd name="T32" fmla="*/ 2147483647 w 287"/>
                <a:gd name="T33" fmla="*/ 2147483647 h 242"/>
                <a:gd name="T34" fmla="*/ 2147483647 w 287"/>
                <a:gd name="T35" fmla="*/ 2147483647 h 242"/>
                <a:gd name="T36" fmla="*/ 2147483647 w 287"/>
                <a:gd name="T37" fmla="*/ 2147483647 h 242"/>
                <a:gd name="T38" fmla="*/ 2147483647 w 287"/>
                <a:gd name="T39" fmla="*/ 2147483647 h 242"/>
                <a:gd name="T40" fmla="*/ 2147483647 w 287"/>
                <a:gd name="T41" fmla="*/ 2147483647 h 242"/>
                <a:gd name="T42" fmla="*/ 2147483647 w 287"/>
                <a:gd name="T43" fmla="*/ 0 h 242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287" h="242">
                  <a:moveTo>
                    <a:pt x="271" y="0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235" y="23"/>
                    <a:pt x="235" y="23"/>
                    <a:pt x="235" y="23"/>
                  </a:cubicBezTo>
                  <a:cubicBezTo>
                    <a:pt x="231" y="71"/>
                    <a:pt x="192" y="109"/>
                    <a:pt x="143" y="109"/>
                  </a:cubicBezTo>
                  <a:cubicBezTo>
                    <a:pt x="94" y="109"/>
                    <a:pt x="54" y="70"/>
                    <a:pt x="51" y="22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4"/>
                    <a:pt x="7" y="31"/>
                    <a:pt x="15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8" y="76"/>
                    <a:pt x="71" y="113"/>
                    <a:pt x="114" y="125"/>
                  </a:cubicBezTo>
                  <a:cubicBezTo>
                    <a:pt x="114" y="213"/>
                    <a:pt x="114" y="213"/>
                    <a:pt x="114" y="213"/>
                  </a:cubicBezTo>
                  <a:cubicBezTo>
                    <a:pt x="89" y="213"/>
                    <a:pt x="89" y="213"/>
                    <a:pt x="89" y="213"/>
                  </a:cubicBezTo>
                  <a:cubicBezTo>
                    <a:pt x="89" y="242"/>
                    <a:pt x="89" y="242"/>
                    <a:pt x="89" y="242"/>
                  </a:cubicBezTo>
                  <a:cubicBezTo>
                    <a:pt x="197" y="242"/>
                    <a:pt x="197" y="242"/>
                    <a:pt x="197" y="242"/>
                  </a:cubicBezTo>
                  <a:cubicBezTo>
                    <a:pt x="197" y="213"/>
                    <a:pt x="197" y="213"/>
                    <a:pt x="197" y="213"/>
                  </a:cubicBezTo>
                  <a:cubicBezTo>
                    <a:pt x="172" y="213"/>
                    <a:pt x="172" y="213"/>
                    <a:pt x="172" y="213"/>
                  </a:cubicBezTo>
                  <a:cubicBezTo>
                    <a:pt x="172" y="125"/>
                    <a:pt x="172" y="125"/>
                    <a:pt x="172" y="125"/>
                  </a:cubicBezTo>
                  <a:cubicBezTo>
                    <a:pt x="215" y="113"/>
                    <a:pt x="248" y="76"/>
                    <a:pt x="254" y="31"/>
                  </a:cubicBezTo>
                  <a:cubicBezTo>
                    <a:pt x="271" y="31"/>
                    <a:pt x="271" y="31"/>
                    <a:pt x="271" y="31"/>
                  </a:cubicBezTo>
                  <a:cubicBezTo>
                    <a:pt x="280" y="31"/>
                    <a:pt x="287" y="24"/>
                    <a:pt x="287" y="16"/>
                  </a:cubicBezTo>
                  <a:cubicBezTo>
                    <a:pt x="287" y="7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18" name="Freeform 210"/>
            <p:cNvSpPr/>
            <p:nvPr/>
          </p:nvSpPr>
          <p:spPr bwMode="auto">
            <a:xfrm>
              <a:off x="10546924" y="2826384"/>
              <a:ext cx="0" cy="0"/>
            </a:xfrm>
            <a:custGeom>
              <a:avLst/>
              <a:gdLst>
                <a:gd name="T0" fmla="*/ 0 60000 65536"/>
                <a:gd name="T1" fmla="*/ 0 60000 65536"/>
                <a:gd name="T2" fmla="*/ 0 60000 65536"/>
                <a:gd name="T3" fmla="*/ 0 60000 65536"/>
              </a:gdLst>
              <a:ahLst/>
              <a:cxnLst>
                <a:cxn ang="T0">
                  <a:pos x="0" y="0"/>
                </a:cxn>
                <a:cxn ang="T1">
                  <a:pos x="0" y="0"/>
                </a:cxn>
                <a:cxn ang="T2">
                  <a:pos x="0" y="0"/>
                </a:cxn>
                <a:cxn ang="T3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A5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19" name="Freeform 211"/>
            <p:cNvSpPr/>
            <p:nvPr/>
          </p:nvSpPr>
          <p:spPr bwMode="auto">
            <a:xfrm>
              <a:off x="10318712" y="2836403"/>
              <a:ext cx="552163" cy="544370"/>
            </a:xfrm>
            <a:custGeom>
              <a:avLst/>
              <a:gdLst>
                <a:gd name="T0" fmla="*/ 2147483647 w 317"/>
                <a:gd name="T1" fmla="*/ 2147483647 h 313"/>
                <a:gd name="T2" fmla="*/ 2147483647 w 317"/>
                <a:gd name="T3" fmla="*/ 2147483647 h 313"/>
                <a:gd name="T4" fmla="*/ 2147483647 w 317"/>
                <a:gd name="T5" fmla="*/ 2147483647 h 313"/>
                <a:gd name="T6" fmla="*/ 2147483647 w 317"/>
                <a:gd name="T7" fmla="*/ 2147483647 h 313"/>
                <a:gd name="T8" fmla="*/ 2147483647 w 317"/>
                <a:gd name="T9" fmla="*/ 2147483647 h 313"/>
                <a:gd name="T10" fmla="*/ 2147483647 w 317"/>
                <a:gd name="T11" fmla="*/ 2147483647 h 313"/>
                <a:gd name="T12" fmla="*/ 2147483647 w 317"/>
                <a:gd name="T13" fmla="*/ 0 h 313"/>
                <a:gd name="T14" fmla="*/ 0 w 317"/>
                <a:gd name="T15" fmla="*/ 2147483647 h 313"/>
                <a:gd name="T16" fmla="*/ 0 w 317"/>
                <a:gd name="T17" fmla="*/ 2147483647 h 313"/>
                <a:gd name="T18" fmla="*/ 2147483647 w 317"/>
                <a:gd name="T19" fmla="*/ 2147483647 h 313"/>
                <a:gd name="T20" fmla="*/ 2147483647 w 317"/>
                <a:gd name="T21" fmla="*/ 2147483647 h 313"/>
                <a:gd name="T22" fmla="*/ 2147483647 w 317"/>
                <a:gd name="T23" fmla="*/ 2147483647 h 313"/>
                <a:gd name="T24" fmla="*/ 2147483647 w 317"/>
                <a:gd name="T25" fmla="*/ 2147483647 h 313"/>
                <a:gd name="T26" fmla="*/ 2147483647 w 317"/>
                <a:gd name="T27" fmla="*/ 2147483647 h 313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17" h="313">
                  <a:moveTo>
                    <a:pt x="209" y="206"/>
                  </a:moveTo>
                  <a:cubicBezTo>
                    <a:pt x="234" y="206"/>
                    <a:pt x="234" y="206"/>
                    <a:pt x="234" y="206"/>
                  </a:cubicBezTo>
                  <a:cubicBezTo>
                    <a:pt x="234" y="118"/>
                    <a:pt x="234" y="118"/>
                    <a:pt x="234" y="118"/>
                  </a:cubicBezTo>
                  <a:cubicBezTo>
                    <a:pt x="191" y="106"/>
                    <a:pt x="158" y="69"/>
                    <a:pt x="152" y="24"/>
                  </a:cubicBezTo>
                  <a:cubicBezTo>
                    <a:pt x="135" y="24"/>
                    <a:pt x="135" y="24"/>
                    <a:pt x="135" y="24"/>
                  </a:cubicBezTo>
                  <a:cubicBezTo>
                    <a:pt x="127" y="24"/>
                    <a:pt x="120" y="17"/>
                    <a:pt x="120" y="9"/>
                  </a:cubicBezTo>
                  <a:cubicBezTo>
                    <a:pt x="120" y="6"/>
                    <a:pt x="120" y="3"/>
                    <a:pt x="122" y="0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234"/>
                    <a:pt x="0" y="234"/>
                    <a:pt x="0" y="234"/>
                  </a:cubicBezTo>
                  <a:cubicBezTo>
                    <a:pt x="0" y="278"/>
                    <a:pt x="35" y="313"/>
                    <a:pt x="79" y="313"/>
                  </a:cubicBezTo>
                  <a:cubicBezTo>
                    <a:pt x="217" y="313"/>
                    <a:pt x="217" y="313"/>
                    <a:pt x="217" y="313"/>
                  </a:cubicBezTo>
                  <a:cubicBezTo>
                    <a:pt x="317" y="235"/>
                    <a:pt x="317" y="235"/>
                    <a:pt x="317" y="235"/>
                  </a:cubicBezTo>
                  <a:cubicBezTo>
                    <a:pt x="209" y="235"/>
                    <a:pt x="209" y="235"/>
                    <a:pt x="209" y="235"/>
                  </a:cubicBezTo>
                  <a:lnTo>
                    <a:pt x="209" y="206"/>
                  </a:lnTo>
                  <a:close/>
                </a:path>
              </a:pathLst>
            </a:custGeom>
            <a:solidFill>
              <a:srgbClr val="EA5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806" name="组合 117"/>
          <p:cNvGrpSpPr/>
          <p:nvPr/>
        </p:nvGrpSpPr>
        <p:grpSpPr bwMode="auto">
          <a:xfrm>
            <a:off x="10271125" y="3795078"/>
            <a:ext cx="904875" cy="904875"/>
            <a:chOff x="5417695" y="3619260"/>
            <a:chExt cx="904391" cy="904391"/>
          </a:xfrm>
        </p:grpSpPr>
        <p:sp>
          <p:nvSpPr>
            <p:cNvPr id="34001" name="Freeform 489"/>
            <p:cNvSpPr/>
            <p:nvPr/>
          </p:nvSpPr>
          <p:spPr bwMode="auto">
            <a:xfrm>
              <a:off x="5417695" y="3619260"/>
              <a:ext cx="904391" cy="904391"/>
            </a:xfrm>
            <a:custGeom>
              <a:avLst/>
              <a:gdLst>
                <a:gd name="T0" fmla="*/ 2147483647 w 575"/>
                <a:gd name="T1" fmla="*/ 2147483647 h 575"/>
                <a:gd name="T2" fmla="*/ 2147483647 w 575"/>
                <a:gd name="T3" fmla="*/ 2147483647 h 575"/>
                <a:gd name="T4" fmla="*/ 2147483647 w 575"/>
                <a:gd name="T5" fmla="*/ 2147483647 h 575"/>
                <a:gd name="T6" fmla="*/ 2147483647 w 575"/>
                <a:gd name="T7" fmla="*/ 2147483647 h 575"/>
                <a:gd name="T8" fmla="*/ 0 w 575"/>
                <a:gd name="T9" fmla="*/ 2147483647 h 575"/>
                <a:gd name="T10" fmla="*/ 0 w 575"/>
                <a:gd name="T11" fmla="*/ 2147483647 h 575"/>
                <a:gd name="T12" fmla="*/ 2147483647 w 575"/>
                <a:gd name="T13" fmla="*/ 0 h 575"/>
                <a:gd name="T14" fmla="*/ 2147483647 w 575"/>
                <a:gd name="T15" fmla="*/ 0 h 575"/>
                <a:gd name="T16" fmla="*/ 2147483647 w 575"/>
                <a:gd name="T17" fmla="*/ 2147483647 h 5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75" h="575">
                  <a:moveTo>
                    <a:pt x="575" y="147"/>
                  </a:moveTo>
                  <a:cubicBezTo>
                    <a:pt x="575" y="428"/>
                    <a:pt x="575" y="428"/>
                    <a:pt x="575" y="428"/>
                  </a:cubicBezTo>
                  <a:cubicBezTo>
                    <a:pt x="575" y="509"/>
                    <a:pt x="509" y="575"/>
                    <a:pt x="428" y="575"/>
                  </a:cubicBezTo>
                  <a:cubicBezTo>
                    <a:pt x="146" y="575"/>
                    <a:pt x="146" y="575"/>
                    <a:pt x="146" y="575"/>
                  </a:cubicBezTo>
                  <a:cubicBezTo>
                    <a:pt x="66" y="575"/>
                    <a:pt x="0" y="509"/>
                    <a:pt x="0" y="428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66"/>
                    <a:pt x="66" y="0"/>
                    <a:pt x="146" y="0"/>
                  </a:cubicBezTo>
                  <a:cubicBezTo>
                    <a:pt x="428" y="0"/>
                    <a:pt x="428" y="0"/>
                    <a:pt x="428" y="0"/>
                  </a:cubicBezTo>
                  <a:cubicBezTo>
                    <a:pt x="509" y="0"/>
                    <a:pt x="575" y="66"/>
                    <a:pt x="575" y="147"/>
                  </a:cubicBezTo>
                  <a:close/>
                </a:path>
              </a:pathLst>
            </a:custGeom>
            <a:solidFill>
              <a:srgbClr val="A85C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02" name="Freeform 490"/>
            <p:cNvSpPr/>
            <p:nvPr/>
          </p:nvSpPr>
          <p:spPr bwMode="auto">
            <a:xfrm>
              <a:off x="5530744" y="3855332"/>
              <a:ext cx="791342" cy="668318"/>
            </a:xfrm>
            <a:custGeom>
              <a:avLst/>
              <a:gdLst>
                <a:gd name="T0" fmla="*/ 2147483647 w 503"/>
                <a:gd name="T1" fmla="*/ 2147483647 h 425"/>
                <a:gd name="T2" fmla="*/ 2147483647 w 503"/>
                <a:gd name="T3" fmla="*/ 0 h 425"/>
                <a:gd name="T4" fmla="*/ 2147483647 w 503"/>
                <a:gd name="T5" fmla="*/ 2147483647 h 425"/>
                <a:gd name="T6" fmla="*/ 2147483647 w 503"/>
                <a:gd name="T7" fmla="*/ 2147483647 h 425"/>
                <a:gd name="T8" fmla="*/ 2147483647 w 503"/>
                <a:gd name="T9" fmla="*/ 2147483647 h 425"/>
                <a:gd name="T10" fmla="*/ 2147483647 w 503"/>
                <a:gd name="T11" fmla="*/ 2147483647 h 425"/>
                <a:gd name="T12" fmla="*/ 0 w 503"/>
                <a:gd name="T13" fmla="*/ 2147483647 h 425"/>
                <a:gd name="T14" fmla="*/ 2147483647 w 503"/>
                <a:gd name="T15" fmla="*/ 2147483647 h 42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03" h="425">
                  <a:moveTo>
                    <a:pt x="347" y="30"/>
                  </a:moveTo>
                  <a:cubicBezTo>
                    <a:pt x="377" y="0"/>
                    <a:pt x="377" y="0"/>
                    <a:pt x="377" y="0"/>
                  </a:cubicBezTo>
                  <a:cubicBezTo>
                    <a:pt x="503" y="125"/>
                    <a:pt x="503" y="125"/>
                    <a:pt x="503" y="125"/>
                  </a:cubicBezTo>
                  <a:cubicBezTo>
                    <a:pt x="503" y="278"/>
                    <a:pt x="503" y="278"/>
                    <a:pt x="503" y="278"/>
                  </a:cubicBezTo>
                  <a:cubicBezTo>
                    <a:pt x="503" y="359"/>
                    <a:pt x="437" y="425"/>
                    <a:pt x="356" y="425"/>
                  </a:cubicBezTo>
                  <a:cubicBezTo>
                    <a:pt x="146" y="425"/>
                    <a:pt x="146" y="425"/>
                    <a:pt x="146" y="425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347" y="30"/>
                    <a:pt x="347" y="30"/>
                    <a:pt x="347" y="30"/>
                  </a:cubicBezTo>
                  <a:close/>
                </a:path>
              </a:pathLst>
            </a:custGeom>
            <a:solidFill>
              <a:srgbClr val="874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03" name="Freeform 491"/>
            <p:cNvSpPr/>
            <p:nvPr/>
          </p:nvSpPr>
          <p:spPr bwMode="auto">
            <a:xfrm>
              <a:off x="5516779" y="3850677"/>
              <a:ext cx="704893" cy="441556"/>
            </a:xfrm>
            <a:custGeom>
              <a:avLst/>
              <a:gdLst>
                <a:gd name="T0" fmla="*/ 2147483647 w 448"/>
                <a:gd name="T1" fmla="*/ 0 h 281"/>
                <a:gd name="T2" fmla="*/ 2147483647 w 448"/>
                <a:gd name="T3" fmla="*/ 0 h 281"/>
                <a:gd name="T4" fmla="*/ 2147483647 w 448"/>
                <a:gd name="T5" fmla="*/ 2147483647 h 281"/>
                <a:gd name="T6" fmla="*/ 2147483647 w 448"/>
                <a:gd name="T7" fmla="*/ 2147483647 h 281"/>
                <a:gd name="T8" fmla="*/ 2147483647 w 448"/>
                <a:gd name="T9" fmla="*/ 2147483647 h 281"/>
                <a:gd name="T10" fmla="*/ 2147483647 w 448"/>
                <a:gd name="T11" fmla="*/ 2147483647 h 281"/>
                <a:gd name="T12" fmla="*/ 2147483647 w 448"/>
                <a:gd name="T13" fmla="*/ 2147483647 h 281"/>
                <a:gd name="T14" fmla="*/ 2147483647 w 448"/>
                <a:gd name="T15" fmla="*/ 2147483647 h 281"/>
                <a:gd name="T16" fmla="*/ 2147483647 w 448"/>
                <a:gd name="T17" fmla="*/ 2147483647 h 281"/>
                <a:gd name="T18" fmla="*/ 2147483647 w 448"/>
                <a:gd name="T19" fmla="*/ 2147483647 h 281"/>
                <a:gd name="T20" fmla="*/ 2147483647 w 448"/>
                <a:gd name="T21" fmla="*/ 2147483647 h 281"/>
                <a:gd name="T22" fmla="*/ 2147483647 w 448"/>
                <a:gd name="T23" fmla="*/ 2147483647 h 281"/>
                <a:gd name="T24" fmla="*/ 0 w 448"/>
                <a:gd name="T25" fmla="*/ 2147483647 h 281"/>
                <a:gd name="T26" fmla="*/ 0 w 448"/>
                <a:gd name="T27" fmla="*/ 2147483647 h 281"/>
                <a:gd name="T28" fmla="*/ 0 w 448"/>
                <a:gd name="T29" fmla="*/ 2147483647 h 281"/>
                <a:gd name="T30" fmla="*/ 0 w 448"/>
                <a:gd name="T31" fmla="*/ 2147483647 h 281"/>
                <a:gd name="T32" fmla="*/ 2147483647 w 448"/>
                <a:gd name="T33" fmla="*/ 2147483647 h 281"/>
                <a:gd name="T34" fmla="*/ 2147483647 w 448"/>
                <a:gd name="T35" fmla="*/ 2147483647 h 281"/>
                <a:gd name="T36" fmla="*/ 2147483647 w 448"/>
                <a:gd name="T37" fmla="*/ 2147483647 h 281"/>
                <a:gd name="T38" fmla="*/ 2147483647 w 448"/>
                <a:gd name="T39" fmla="*/ 2147483647 h 281"/>
                <a:gd name="T40" fmla="*/ 2147483647 w 448"/>
                <a:gd name="T41" fmla="*/ 0 h 281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48" h="281">
                  <a:moveTo>
                    <a:pt x="69" y="0"/>
                  </a:moveTo>
                  <a:cubicBezTo>
                    <a:pt x="379" y="0"/>
                    <a:pt x="379" y="0"/>
                    <a:pt x="379" y="0"/>
                  </a:cubicBezTo>
                  <a:cubicBezTo>
                    <a:pt x="385" y="0"/>
                    <a:pt x="390" y="5"/>
                    <a:pt x="390" y="12"/>
                  </a:cubicBezTo>
                  <a:cubicBezTo>
                    <a:pt x="390" y="226"/>
                    <a:pt x="390" y="226"/>
                    <a:pt x="390" y="226"/>
                  </a:cubicBezTo>
                  <a:cubicBezTo>
                    <a:pt x="390" y="233"/>
                    <a:pt x="385" y="238"/>
                    <a:pt x="379" y="238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448" y="265"/>
                    <a:pt x="448" y="265"/>
                    <a:pt x="448" y="265"/>
                  </a:cubicBezTo>
                  <a:cubicBezTo>
                    <a:pt x="448" y="265"/>
                    <a:pt x="448" y="265"/>
                    <a:pt x="448" y="265"/>
                  </a:cubicBezTo>
                  <a:cubicBezTo>
                    <a:pt x="448" y="265"/>
                    <a:pt x="448" y="265"/>
                    <a:pt x="448" y="265"/>
                  </a:cubicBezTo>
                  <a:cubicBezTo>
                    <a:pt x="448" y="272"/>
                    <a:pt x="448" y="272"/>
                    <a:pt x="448" y="272"/>
                  </a:cubicBezTo>
                  <a:cubicBezTo>
                    <a:pt x="448" y="277"/>
                    <a:pt x="444" y="281"/>
                    <a:pt x="440" y="281"/>
                  </a:cubicBezTo>
                  <a:cubicBezTo>
                    <a:pt x="9" y="281"/>
                    <a:pt x="9" y="281"/>
                    <a:pt x="9" y="281"/>
                  </a:cubicBezTo>
                  <a:cubicBezTo>
                    <a:pt x="4" y="281"/>
                    <a:pt x="0" y="277"/>
                    <a:pt x="0" y="272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58" y="238"/>
                    <a:pt x="58" y="238"/>
                    <a:pt x="58" y="238"/>
                  </a:cubicBezTo>
                  <a:cubicBezTo>
                    <a:pt x="69" y="238"/>
                    <a:pt x="69" y="238"/>
                    <a:pt x="69" y="238"/>
                  </a:cubicBezTo>
                  <a:cubicBezTo>
                    <a:pt x="63" y="238"/>
                    <a:pt x="58" y="233"/>
                    <a:pt x="58" y="226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58" y="5"/>
                    <a:pt x="63" y="0"/>
                    <a:pt x="69" y="0"/>
                  </a:cubicBezTo>
                  <a:close/>
                </a:path>
              </a:pathLst>
            </a:custGeom>
            <a:solidFill>
              <a:srgbClr val="FCF2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04" name="Rectangle 515"/>
            <p:cNvSpPr>
              <a:spLocks noChangeArrowheads="1"/>
            </p:cNvSpPr>
            <p:nvPr/>
          </p:nvSpPr>
          <p:spPr bwMode="auto">
            <a:xfrm>
              <a:off x="5634482" y="3889912"/>
              <a:ext cx="468820" cy="273977"/>
            </a:xfrm>
            <a:prstGeom prst="rect">
              <a:avLst/>
            </a:prstGeom>
            <a:solidFill>
              <a:srgbClr val="874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05" name="Freeform 598"/>
            <p:cNvSpPr>
              <a:spLocks noEditPoints="1"/>
            </p:cNvSpPr>
            <p:nvPr/>
          </p:nvSpPr>
          <p:spPr bwMode="auto">
            <a:xfrm>
              <a:off x="5741546" y="3983011"/>
              <a:ext cx="256687" cy="91104"/>
            </a:xfrm>
            <a:custGeom>
              <a:avLst/>
              <a:gdLst>
                <a:gd name="T0" fmla="*/ 2147483647 w 386"/>
                <a:gd name="T1" fmla="*/ 2147483647 h 137"/>
                <a:gd name="T2" fmla="*/ 0 w 386"/>
                <a:gd name="T3" fmla="*/ 0 h 137"/>
                <a:gd name="T4" fmla="*/ 2147483647 w 386"/>
                <a:gd name="T5" fmla="*/ 0 h 137"/>
                <a:gd name="T6" fmla="*/ 2147483647 w 386"/>
                <a:gd name="T7" fmla="*/ 2147483647 h 137"/>
                <a:gd name="T8" fmla="*/ 2147483647 w 386"/>
                <a:gd name="T9" fmla="*/ 0 h 137"/>
                <a:gd name="T10" fmla="*/ 2147483647 w 386"/>
                <a:gd name="T11" fmla="*/ 0 h 137"/>
                <a:gd name="T12" fmla="*/ 2147483647 w 386"/>
                <a:gd name="T13" fmla="*/ 2147483647 h 137"/>
                <a:gd name="T14" fmla="*/ 2147483647 w 386"/>
                <a:gd name="T15" fmla="*/ 0 h 137"/>
                <a:gd name="T16" fmla="*/ 2147483647 w 386"/>
                <a:gd name="T17" fmla="*/ 0 h 137"/>
                <a:gd name="T18" fmla="*/ 2147483647 w 386"/>
                <a:gd name="T19" fmla="*/ 2147483647 h 137"/>
                <a:gd name="T20" fmla="*/ 2147483647 w 386"/>
                <a:gd name="T21" fmla="*/ 2147483647 h 137"/>
                <a:gd name="T22" fmla="*/ 2147483647 w 386"/>
                <a:gd name="T23" fmla="*/ 2147483647 h 137"/>
                <a:gd name="T24" fmla="*/ 2147483647 w 386"/>
                <a:gd name="T25" fmla="*/ 2147483647 h 137"/>
                <a:gd name="T26" fmla="*/ 2147483647 w 386"/>
                <a:gd name="T27" fmla="*/ 2147483647 h 137"/>
                <a:gd name="T28" fmla="*/ 2147483647 w 386"/>
                <a:gd name="T29" fmla="*/ 2147483647 h 137"/>
                <a:gd name="T30" fmla="*/ 2147483647 w 386"/>
                <a:gd name="T31" fmla="*/ 2147483647 h 137"/>
                <a:gd name="T32" fmla="*/ 2147483647 w 386"/>
                <a:gd name="T33" fmla="*/ 0 h 137"/>
                <a:gd name="T34" fmla="*/ 2147483647 w 386"/>
                <a:gd name="T35" fmla="*/ 0 h 137"/>
                <a:gd name="T36" fmla="*/ 2147483647 w 386"/>
                <a:gd name="T37" fmla="*/ 2147483647 h 137"/>
                <a:gd name="T38" fmla="*/ 2147483647 w 386"/>
                <a:gd name="T39" fmla="*/ 2147483647 h 137"/>
                <a:gd name="T40" fmla="*/ 2147483647 w 386"/>
                <a:gd name="T41" fmla="*/ 2147483647 h 137"/>
                <a:gd name="T42" fmla="*/ 2147483647 w 386"/>
                <a:gd name="T43" fmla="*/ 2147483647 h 137"/>
                <a:gd name="T44" fmla="*/ 2147483647 w 386"/>
                <a:gd name="T45" fmla="*/ 0 h 137"/>
                <a:gd name="T46" fmla="*/ 2147483647 w 386"/>
                <a:gd name="T47" fmla="*/ 0 h 137"/>
                <a:gd name="T48" fmla="*/ 2147483647 w 386"/>
                <a:gd name="T49" fmla="*/ 2147483647 h 137"/>
                <a:gd name="T50" fmla="*/ 2147483647 w 386"/>
                <a:gd name="T51" fmla="*/ 2147483647 h 137"/>
                <a:gd name="T52" fmla="*/ 2147483647 w 386"/>
                <a:gd name="T53" fmla="*/ 2147483647 h 137"/>
                <a:gd name="T54" fmla="*/ 2147483647 w 386"/>
                <a:gd name="T55" fmla="*/ 2147483647 h 137"/>
                <a:gd name="T56" fmla="*/ 2147483647 w 386"/>
                <a:gd name="T57" fmla="*/ 2147483647 h 137"/>
                <a:gd name="T58" fmla="*/ 2147483647 w 386"/>
                <a:gd name="T59" fmla="*/ 2147483647 h 137"/>
                <a:gd name="T60" fmla="*/ 2147483647 w 386"/>
                <a:gd name="T61" fmla="*/ 2147483647 h 137"/>
                <a:gd name="T62" fmla="*/ 2147483647 w 386"/>
                <a:gd name="T63" fmla="*/ 2147483647 h 137"/>
                <a:gd name="T64" fmla="*/ 2147483647 w 386"/>
                <a:gd name="T65" fmla="*/ 2147483647 h 137"/>
                <a:gd name="T66" fmla="*/ 2147483647 w 386"/>
                <a:gd name="T67" fmla="*/ 2147483647 h 137"/>
                <a:gd name="T68" fmla="*/ 2147483647 w 386"/>
                <a:gd name="T69" fmla="*/ 0 h 137"/>
                <a:gd name="T70" fmla="*/ 2147483647 w 386"/>
                <a:gd name="T71" fmla="*/ 0 h 137"/>
                <a:gd name="T72" fmla="*/ 2147483647 w 386"/>
                <a:gd name="T73" fmla="*/ 2147483647 h 137"/>
                <a:gd name="T74" fmla="*/ 2147483647 w 386"/>
                <a:gd name="T75" fmla="*/ 2147483647 h 13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86" h="137">
                  <a:moveTo>
                    <a:pt x="26" y="137"/>
                  </a:moveTo>
                  <a:lnTo>
                    <a:pt x="0" y="0"/>
                  </a:lnTo>
                  <a:lnTo>
                    <a:pt x="22" y="0"/>
                  </a:lnTo>
                  <a:lnTo>
                    <a:pt x="38" y="94"/>
                  </a:lnTo>
                  <a:lnTo>
                    <a:pt x="59" y="0"/>
                  </a:lnTo>
                  <a:lnTo>
                    <a:pt x="88" y="0"/>
                  </a:lnTo>
                  <a:lnTo>
                    <a:pt x="107" y="94"/>
                  </a:lnTo>
                  <a:lnTo>
                    <a:pt x="123" y="0"/>
                  </a:lnTo>
                  <a:lnTo>
                    <a:pt x="147" y="0"/>
                  </a:lnTo>
                  <a:lnTo>
                    <a:pt x="119" y="137"/>
                  </a:lnTo>
                  <a:lnTo>
                    <a:pt x="95" y="137"/>
                  </a:lnTo>
                  <a:lnTo>
                    <a:pt x="74" y="35"/>
                  </a:lnTo>
                  <a:lnTo>
                    <a:pt x="50" y="137"/>
                  </a:lnTo>
                  <a:lnTo>
                    <a:pt x="26" y="137"/>
                  </a:lnTo>
                  <a:close/>
                  <a:moveTo>
                    <a:pt x="156" y="137"/>
                  </a:moveTo>
                  <a:lnTo>
                    <a:pt x="156" y="0"/>
                  </a:lnTo>
                  <a:lnTo>
                    <a:pt x="180" y="0"/>
                  </a:lnTo>
                  <a:lnTo>
                    <a:pt x="180" y="137"/>
                  </a:lnTo>
                  <a:lnTo>
                    <a:pt x="156" y="137"/>
                  </a:lnTo>
                  <a:close/>
                  <a:moveTo>
                    <a:pt x="268" y="137"/>
                  </a:moveTo>
                  <a:lnTo>
                    <a:pt x="268" y="0"/>
                  </a:lnTo>
                  <a:lnTo>
                    <a:pt x="346" y="0"/>
                  </a:lnTo>
                  <a:lnTo>
                    <a:pt x="346" y="23"/>
                  </a:lnTo>
                  <a:lnTo>
                    <a:pt x="291" y="23"/>
                  </a:lnTo>
                  <a:lnTo>
                    <a:pt x="291" y="56"/>
                  </a:lnTo>
                  <a:lnTo>
                    <a:pt x="338" y="56"/>
                  </a:lnTo>
                  <a:lnTo>
                    <a:pt x="338" y="78"/>
                  </a:lnTo>
                  <a:lnTo>
                    <a:pt x="291" y="78"/>
                  </a:lnTo>
                  <a:lnTo>
                    <a:pt x="291" y="137"/>
                  </a:lnTo>
                  <a:lnTo>
                    <a:pt x="268" y="137"/>
                  </a:lnTo>
                  <a:close/>
                  <a:moveTo>
                    <a:pt x="362" y="137"/>
                  </a:moveTo>
                  <a:lnTo>
                    <a:pt x="362" y="0"/>
                  </a:lnTo>
                  <a:lnTo>
                    <a:pt x="386" y="0"/>
                  </a:lnTo>
                  <a:lnTo>
                    <a:pt x="386" y="137"/>
                  </a:lnTo>
                  <a:lnTo>
                    <a:pt x="362" y="1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06" name="Rectangle 599"/>
            <p:cNvSpPr>
              <a:spLocks noChangeArrowheads="1"/>
            </p:cNvSpPr>
            <p:nvPr/>
          </p:nvSpPr>
          <p:spPr bwMode="auto">
            <a:xfrm>
              <a:off x="5872550" y="4023575"/>
              <a:ext cx="35910" cy="1396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等腰三角形 4"/>
          <p:cNvSpPr/>
          <p:nvPr/>
        </p:nvSpPr>
        <p:spPr>
          <a:xfrm rot="11374545">
            <a:off x="2130425" y="1654175"/>
            <a:ext cx="501650" cy="525463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4"/>
          <p:cNvSpPr/>
          <p:nvPr/>
        </p:nvSpPr>
        <p:spPr>
          <a:xfrm rot="20476330">
            <a:off x="1949450" y="2011363"/>
            <a:ext cx="1676400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1379538" y="2217738"/>
            <a:ext cx="1282700" cy="13477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4"/>
          <p:cNvSpPr/>
          <p:nvPr/>
        </p:nvSpPr>
        <p:spPr>
          <a:xfrm>
            <a:off x="1252538" y="2532063"/>
            <a:ext cx="468312" cy="4921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9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等腰三角形 4"/>
          <p:cNvSpPr/>
          <p:nvPr/>
        </p:nvSpPr>
        <p:spPr>
          <a:xfrm rot="746830">
            <a:off x="1998663" y="3535363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6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4"/>
          <p:cNvSpPr/>
          <p:nvPr/>
        </p:nvSpPr>
        <p:spPr>
          <a:xfrm rot="3834254">
            <a:off x="1611313" y="4127500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4"/>
          <p:cNvSpPr/>
          <p:nvPr/>
        </p:nvSpPr>
        <p:spPr>
          <a:xfrm rot="3834254">
            <a:off x="1672431" y="4660107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4"/>
          <p:cNvSpPr/>
          <p:nvPr/>
        </p:nvSpPr>
        <p:spPr>
          <a:xfrm rot="20057258">
            <a:off x="2133600" y="4494213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4"/>
          <p:cNvSpPr/>
          <p:nvPr/>
        </p:nvSpPr>
        <p:spPr>
          <a:xfrm rot="3834254">
            <a:off x="2316957" y="4094956"/>
            <a:ext cx="461962" cy="485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4"/>
          <p:cNvSpPr/>
          <p:nvPr/>
        </p:nvSpPr>
        <p:spPr>
          <a:xfrm rot="1648580">
            <a:off x="3402013" y="3717925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4"/>
          <p:cNvSpPr/>
          <p:nvPr/>
        </p:nvSpPr>
        <p:spPr>
          <a:xfrm rot="12600000">
            <a:off x="2419350" y="3060700"/>
            <a:ext cx="1109663" cy="11652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4"/>
          <p:cNvSpPr/>
          <p:nvPr/>
        </p:nvSpPr>
        <p:spPr>
          <a:xfrm rot="21025852">
            <a:off x="4132263" y="2724150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4"/>
          <p:cNvSpPr/>
          <p:nvPr/>
        </p:nvSpPr>
        <p:spPr>
          <a:xfrm rot="21025852">
            <a:off x="2298700" y="1577975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136" name="组合 17"/>
          <p:cNvGrpSpPr/>
          <p:nvPr/>
        </p:nvGrpSpPr>
        <p:grpSpPr bwMode="auto">
          <a:xfrm rot="0">
            <a:off x="5226685" y="2244725"/>
            <a:ext cx="6233795" cy="1772133"/>
            <a:chOff x="271020" y="2420002"/>
            <a:chExt cx="6234569" cy="1771342"/>
          </a:xfrm>
        </p:grpSpPr>
        <p:sp>
          <p:nvSpPr>
            <p:cNvPr id="5138" name="文本框 18"/>
            <p:cNvSpPr txBox="1">
              <a:spLocks noChangeArrowheads="1"/>
            </p:cNvSpPr>
            <p:nvPr/>
          </p:nvSpPr>
          <p:spPr bwMode="auto">
            <a:xfrm>
              <a:off x="297950" y="2420002"/>
              <a:ext cx="4115955" cy="1014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6000" b="1">
                  <a:solidFill>
                    <a:srgbClr val="2DCCD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 03</a:t>
              </a:r>
              <a:endParaRPr lang="zh-CN" altLang="en-US" sz="6000" b="1">
                <a:solidFill>
                  <a:srgbClr val="2DCCD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39" name="文本框 19"/>
            <p:cNvSpPr txBox="1">
              <a:spLocks noChangeArrowheads="1"/>
            </p:cNvSpPr>
            <p:nvPr/>
          </p:nvSpPr>
          <p:spPr bwMode="auto">
            <a:xfrm>
              <a:off x="271020" y="3269736"/>
              <a:ext cx="6234569" cy="921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移情信息表现</a:t>
              </a:r>
              <a:endParaRPr lang="zh-CN" altLang="en-US" sz="54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移情信息表现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387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6" name="Group 2"/>
          <p:cNvGrpSpPr>
            <a:grpSpLocks noChangeAspect="1"/>
          </p:cNvGrpSpPr>
          <p:nvPr/>
        </p:nvGrpSpPr>
        <p:grpSpPr>
          <a:xfrm>
            <a:off x="4617085" y="2136140"/>
            <a:ext cx="2526030" cy="2526030"/>
            <a:chOff x="2971800" y="1123056"/>
            <a:chExt cx="3200400" cy="3124199"/>
          </a:xfrm>
          <a:solidFill>
            <a:srgbClr val="F77258"/>
          </a:solidFill>
        </p:grpSpPr>
        <p:sp>
          <p:nvSpPr>
            <p:cNvPr id="7" name="Freeform 5"/>
            <p:cNvSpPr/>
            <p:nvPr/>
          </p:nvSpPr>
          <p:spPr bwMode="auto">
            <a:xfrm>
              <a:off x="3028818" y="1123056"/>
              <a:ext cx="2487827" cy="2473554"/>
            </a:xfrm>
            <a:custGeom>
              <a:avLst/>
              <a:gdLst>
                <a:gd name="T0" fmla="*/ 2100 w 2100"/>
                <a:gd name="T1" fmla="*/ 630 h 2147"/>
                <a:gd name="T2" fmla="*/ 634 w 2100"/>
                <a:gd name="T3" fmla="*/ 510 h 2147"/>
                <a:gd name="T4" fmla="*/ 1574 w 2100"/>
                <a:gd name="T5" fmla="*/ 1621 h 2147"/>
                <a:gd name="T6" fmla="*/ 991 w 2100"/>
                <a:gd name="T7" fmla="*/ 1572 h 2147"/>
                <a:gd name="T8" fmla="*/ 2100 w 2100"/>
                <a:gd name="T9" fmla="*/ 630 h 2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0" h="2147">
                  <a:moveTo>
                    <a:pt x="2100" y="630"/>
                  </a:moveTo>
                  <a:cubicBezTo>
                    <a:pt x="1728" y="193"/>
                    <a:pt x="1072" y="139"/>
                    <a:pt x="634" y="510"/>
                  </a:cubicBezTo>
                  <a:cubicBezTo>
                    <a:pt x="0" y="1047"/>
                    <a:pt x="953" y="2147"/>
                    <a:pt x="1574" y="1621"/>
                  </a:cubicBezTo>
                  <a:cubicBezTo>
                    <a:pt x="1400" y="1768"/>
                    <a:pt x="1139" y="1747"/>
                    <a:pt x="991" y="1572"/>
                  </a:cubicBezTo>
                  <a:cubicBezTo>
                    <a:pt x="466" y="952"/>
                    <a:pt x="1563" y="0"/>
                    <a:pt x="2100" y="630"/>
                  </a:cubicBezTo>
                  <a:close/>
                </a:path>
              </a:pathLst>
            </a:custGeom>
            <a:solidFill>
              <a:srgbClr val="FF6CE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3634920" y="1180212"/>
              <a:ext cx="2537280" cy="2416398"/>
            </a:xfrm>
            <a:custGeom>
              <a:avLst/>
              <a:gdLst>
                <a:gd name="T0" fmla="*/ 1521 w 2142"/>
                <a:gd name="T1" fmla="*/ 2097 h 2097"/>
                <a:gd name="T2" fmla="*/ 1637 w 2142"/>
                <a:gd name="T3" fmla="*/ 634 h 2097"/>
                <a:gd name="T4" fmla="*/ 526 w 2142"/>
                <a:gd name="T5" fmla="*/ 1574 h 2097"/>
                <a:gd name="T6" fmla="*/ 575 w 2142"/>
                <a:gd name="T7" fmla="*/ 991 h 2097"/>
                <a:gd name="T8" fmla="*/ 1521 w 2142"/>
                <a:gd name="T9" fmla="*/ 2097 h 2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2" h="2097">
                  <a:moveTo>
                    <a:pt x="1521" y="2097"/>
                  </a:moveTo>
                  <a:cubicBezTo>
                    <a:pt x="1954" y="1724"/>
                    <a:pt x="2007" y="1071"/>
                    <a:pt x="1637" y="634"/>
                  </a:cubicBezTo>
                  <a:cubicBezTo>
                    <a:pt x="1100" y="0"/>
                    <a:pt x="0" y="953"/>
                    <a:pt x="526" y="1574"/>
                  </a:cubicBezTo>
                  <a:cubicBezTo>
                    <a:pt x="379" y="1400"/>
                    <a:pt x="400" y="1139"/>
                    <a:pt x="575" y="991"/>
                  </a:cubicBezTo>
                  <a:cubicBezTo>
                    <a:pt x="1194" y="467"/>
                    <a:pt x="2142" y="1558"/>
                    <a:pt x="1521" y="2097"/>
                  </a:cubicBezTo>
                  <a:close/>
                </a:path>
              </a:pathLst>
            </a:custGeom>
            <a:solidFill>
              <a:srgbClr val="BF55DB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2971800" y="1792659"/>
              <a:ext cx="2544844" cy="2420925"/>
            </a:xfrm>
            <a:custGeom>
              <a:avLst/>
              <a:gdLst>
                <a:gd name="T0" fmla="*/ 633 w 2148"/>
                <a:gd name="T1" fmla="*/ 0 h 2101"/>
                <a:gd name="T2" fmla="*/ 512 w 2148"/>
                <a:gd name="T3" fmla="*/ 1467 h 2101"/>
                <a:gd name="T4" fmla="*/ 1623 w 2148"/>
                <a:gd name="T5" fmla="*/ 527 h 2101"/>
                <a:gd name="T6" fmla="*/ 1574 w 2148"/>
                <a:gd name="T7" fmla="*/ 1110 h 2101"/>
                <a:gd name="T8" fmla="*/ 633 w 2148"/>
                <a:gd name="T9" fmla="*/ 0 h 2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8" h="2101">
                  <a:moveTo>
                    <a:pt x="633" y="0"/>
                  </a:moveTo>
                  <a:cubicBezTo>
                    <a:pt x="195" y="371"/>
                    <a:pt x="140" y="1028"/>
                    <a:pt x="512" y="1467"/>
                  </a:cubicBezTo>
                  <a:cubicBezTo>
                    <a:pt x="1048" y="2101"/>
                    <a:pt x="2148" y="1148"/>
                    <a:pt x="1623" y="527"/>
                  </a:cubicBezTo>
                  <a:cubicBezTo>
                    <a:pt x="1770" y="701"/>
                    <a:pt x="1748" y="962"/>
                    <a:pt x="1574" y="1110"/>
                  </a:cubicBezTo>
                  <a:cubicBezTo>
                    <a:pt x="953" y="1636"/>
                    <a:pt x="0" y="536"/>
                    <a:pt x="633" y="0"/>
                  </a:cubicBez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3627356" y="1778794"/>
              <a:ext cx="2484336" cy="2468461"/>
            </a:xfrm>
            <a:custGeom>
              <a:avLst/>
              <a:gdLst>
                <a:gd name="T0" fmla="*/ 0 w 2097"/>
                <a:gd name="T1" fmla="*/ 1520 h 2142"/>
                <a:gd name="T2" fmla="*/ 1463 w 2097"/>
                <a:gd name="T3" fmla="*/ 1636 h 2142"/>
                <a:gd name="T4" fmla="*/ 523 w 2097"/>
                <a:gd name="T5" fmla="*/ 525 h 2142"/>
                <a:gd name="T6" fmla="*/ 1106 w 2097"/>
                <a:gd name="T7" fmla="*/ 574 h 2142"/>
                <a:gd name="T8" fmla="*/ 0 w 2097"/>
                <a:gd name="T9" fmla="*/ 1520 h 2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7" h="2142">
                  <a:moveTo>
                    <a:pt x="0" y="1520"/>
                  </a:moveTo>
                  <a:cubicBezTo>
                    <a:pt x="373" y="1954"/>
                    <a:pt x="1026" y="2006"/>
                    <a:pt x="1463" y="1636"/>
                  </a:cubicBezTo>
                  <a:cubicBezTo>
                    <a:pt x="2097" y="1100"/>
                    <a:pt x="1144" y="0"/>
                    <a:pt x="523" y="525"/>
                  </a:cubicBezTo>
                  <a:cubicBezTo>
                    <a:pt x="697" y="378"/>
                    <a:pt x="958" y="400"/>
                    <a:pt x="1106" y="574"/>
                  </a:cubicBezTo>
                  <a:cubicBezTo>
                    <a:pt x="1630" y="1193"/>
                    <a:pt x="539" y="2142"/>
                    <a:pt x="0" y="1520"/>
                  </a:cubicBezTo>
                  <a:close/>
                </a:path>
              </a:pathLst>
            </a:custGeom>
            <a:solidFill>
              <a:srgbClr val="F8D845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Oval 680"/>
          <p:cNvSpPr>
            <a:spLocks noChangeAspect="1" noChangeArrowheads="1"/>
          </p:cNvSpPr>
          <p:nvPr/>
        </p:nvSpPr>
        <p:spPr bwMode="auto">
          <a:xfrm>
            <a:off x="3409315" y="1336358"/>
            <a:ext cx="972000" cy="972000"/>
          </a:xfrm>
          <a:prstGeom prst="ellipse">
            <a:avLst/>
          </a:prstGeom>
          <a:solidFill>
            <a:srgbClr val="F8D84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say</a:t>
            </a:r>
            <a:endParaRPr lang="en-US" altLang="ko-KR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Oval 680"/>
          <p:cNvSpPr>
            <a:spLocks noChangeAspect="1" noChangeArrowheads="1"/>
          </p:cNvSpPr>
          <p:nvPr/>
        </p:nvSpPr>
        <p:spPr bwMode="auto">
          <a:xfrm>
            <a:off x="3409315" y="4928553"/>
            <a:ext cx="972001" cy="972000"/>
          </a:xfrm>
          <a:prstGeom prst="ellipse">
            <a:avLst/>
          </a:prstGeom>
          <a:solidFill>
            <a:srgbClr val="F8D84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do</a:t>
            </a:r>
            <a:endParaRPr lang="en-US" altLang="ko-KR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Oval 680"/>
          <p:cNvSpPr>
            <a:spLocks noChangeAspect="1" noChangeArrowheads="1"/>
          </p:cNvSpPr>
          <p:nvPr/>
        </p:nvSpPr>
        <p:spPr bwMode="auto">
          <a:xfrm>
            <a:off x="7623810" y="4927918"/>
            <a:ext cx="972001" cy="972000"/>
          </a:xfrm>
          <a:prstGeom prst="ellipse">
            <a:avLst/>
          </a:prstGeom>
          <a:solidFill>
            <a:srgbClr val="F8D84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feel</a:t>
            </a:r>
            <a:endParaRPr lang="en-US" altLang="ko-KR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Oval 680"/>
          <p:cNvSpPr>
            <a:spLocks noChangeAspect="1" noChangeArrowheads="1"/>
          </p:cNvSpPr>
          <p:nvPr/>
        </p:nvSpPr>
        <p:spPr bwMode="auto">
          <a:xfrm>
            <a:off x="7623810" y="1336993"/>
            <a:ext cx="972001" cy="972000"/>
          </a:xfrm>
          <a:prstGeom prst="ellipse">
            <a:avLst/>
          </a:prstGeom>
          <a:solidFill>
            <a:srgbClr val="F8D84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think</a:t>
            </a:r>
            <a:endParaRPr lang="en-US" altLang="ko-KR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112520" y="1074420"/>
            <a:ext cx="2101850" cy="645160"/>
            <a:chOff x="717" y="1667"/>
            <a:chExt cx="3310" cy="1016"/>
          </a:xfrm>
        </p:grpSpPr>
        <p:grpSp>
          <p:nvGrpSpPr>
            <p:cNvPr id="33812" name="组合 167"/>
            <p:cNvGrpSpPr/>
            <p:nvPr/>
          </p:nvGrpSpPr>
          <p:grpSpPr bwMode="auto">
            <a:xfrm>
              <a:off x="717" y="1674"/>
              <a:ext cx="1034" cy="1002"/>
              <a:chOff x="4258665" y="3607693"/>
              <a:chExt cx="915076" cy="913962"/>
            </a:xfrm>
          </p:grpSpPr>
          <p:sp>
            <p:nvSpPr>
              <p:cNvPr id="33956" name="Freeform 82"/>
              <p:cNvSpPr/>
              <p:nvPr/>
            </p:nvSpPr>
            <p:spPr bwMode="auto">
              <a:xfrm>
                <a:off x="4258665" y="3607693"/>
                <a:ext cx="915076" cy="913962"/>
              </a:xfrm>
              <a:custGeom>
                <a:avLst/>
                <a:gdLst>
                  <a:gd name="T0" fmla="*/ 2147483647 w 526"/>
                  <a:gd name="T1" fmla="*/ 2147483647 h 526"/>
                  <a:gd name="T2" fmla="*/ 2147483647 w 526"/>
                  <a:gd name="T3" fmla="*/ 2147483647 h 526"/>
                  <a:gd name="T4" fmla="*/ 2147483647 w 526"/>
                  <a:gd name="T5" fmla="*/ 2147483647 h 526"/>
                  <a:gd name="T6" fmla="*/ 0 w 526"/>
                  <a:gd name="T7" fmla="*/ 2147483647 h 526"/>
                  <a:gd name="T8" fmla="*/ 0 w 526"/>
                  <a:gd name="T9" fmla="*/ 2147483647 h 526"/>
                  <a:gd name="T10" fmla="*/ 2147483647 w 526"/>
                  <a:gd name="T11" fmla="*/ 0 h 526"/>
                  <a:gd name="T12" fmla="*/ 2147483647 w 526"/>
                  <a:gd name="T13" fmla="*/ 0 h 526"/>
                  <a:gd name="T14" fmla="*/ 2147483647 w 526"/>
                  <a:gd name="T15" fmla="*/ 2147483647 h 526"/>
                  <a:gd name="T16" fmla="*/ 2147483647 w 526"/>
                  <a:gd name="T17" fmla="*/ 2147483647 h 5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26" h="526">
                    <a:moveTo>
                      <a:pt x="526" y="447"/>
                    </a:moveTo>
                    <a:cubicBezTo>
                      <a:pt x="526" y="491"/>
                      <a:pt x="491" y="526"/>
                      <a:pt x="447" y="526"/>
                    </a:cubicBezTo>
                    <a:cubicBezTo>
                      <a:pt x="79" y="526"/>
                      <a:pt x="79" y="526"/>
                      <a:pt x="79" y="526"/>
                    </a:cubicBezTo>
                    <a:cubicBezTo>
                      <a:pt x="35" y="526"/>
                      <a:pt x="0" y="491"/>
                      <a:pt x="0" y="447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36"/>
                      <a:pt x="35" y="0"/>
                      <a:pt x="79" y="0"/>
                    </a:cubicBezTo>
                    <a:cubicBezTo>
                      <a:pt x="447" y="0"/>
                      <a:pt x="447" y="0"/>
                      <a:pt x="447" y="0"/>
                    </a:cubicBezTo>
                    <a:cubicBezTo>
                      <a:pt x="491" y="0"/>
                      <a:pt x="526" y="36"/>
                      <a:pt x="526" y="79"/>
                    </a:cubicBezTo>
                    <a:lnTo>
                      <a:pt x="526" y="447"/>
                    </a:lnTo>
                    <a:close/>
                  </a:path>
                </a:pathLst>
              </a:custGeom>
              <a:solidFill>
                <a:srgbClr val="9A5E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57" name="Freeform 234"/>
              <p:cNvSpPr/>
              <p:nvPr/>
            </p:nvSpPr>
            <p:spPr bwMode="auto">
              <a:xfrm>
                <a:off x="4500235" y="3828112"/>
                <a:ext cx="431934" cy="464218"/>
              </a:xfrm>
              <a:custGeom>
                <a:avLst/>
                <a:gdLst>
                  <a:gd name="T0" fmla="*/ 2147483647 w 248"/>
                  <a:gd name="T1" fmla="*/ 2147483647 h 267"/>
                  <a:gd name="T2" fmla="*/ 2147483647 w 248"/>
                  <a:gd name="T3" fmla="*/ 2147483647 h 267"/>
                  <a:gd name="T4" fmla="*/ 0 w 248"/>
                  <a:gd name="T5" fmla="*/ 2147483647 h 267"/>
                  <a:gd name="T6" fmla="*/ 2147483647 w 248"/>
                  <a:gd name="T7" fmla="*/ 2147483647 h 267"/>
                  <a:gd name="T8" fmla="*/ 2147483647 w 248"/>
                  <a:gd name="T9" fmla="*/ 2147483647 h 267"/>
                  <a:gd name="T10" fmla="*/ 2147483647 w 248"/>
                  <a:gd name="T11" fmla="*/ 2147483647 h 267"/>
                  <a:gd name="T12" fmla="*/ 2147483647 w 248"/>
                  <a:gd name="T13" fmla="*/ 2147483647 h 267"/>
                  <a:gd name="T14" fmla="*/ 2147483647 w 248"/>
                  <a:gd name="T15" fmla="*/ 2147483647 h 267"/>
                  <a:gd name="T16" fmla="*/ 2147483647 w 248"/>
                  <a:gd name="T17" fmla="*/ 2147483647 h 267"/>
                  <a:gd name="T18" fmla="*/ 2147483647 w 248"/>
                  <a:gd name="T19" fmla="*/ 2147483647 h 267"/>
                  <a:gd name="T20" fmla="*/ 2147483647 w 248"/>
                  <a:gd name="T21" fmla="*/ 2147483647 h 267"/>
                  <a:gd name="T22" fmla="*/ 2147483647 w 248"/>
                  <a:gd name="T23" fmla="*/ 2147483647 h 267"/>
                  <a:gd name="T24" fmla="*/ 2147483647 w 248"/>
                  <a:gd name="T25" fmla="*/ 2147483647 h 26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48" h="267">
                    <a:moveTo>
                      <a:pt x="189" y="73"/>
                    </a:moveTo>
                    <a:cubicBezTo>
                      <a:pt x="52" y="73"/>
                      <a:pt x="52" y="73"/>
                      <a:pt x="52" y="73"/>
                    </a:cubicBezTo>
                    <a:cubicBezTo>
                      <a:pt x="24" y="73"/>
                      <a:pt x="1" y="94"/>
                      <a:pt x="0" y="122"/>
                    </a:cubicBezTo>
                    <a:cubicBezTo>
                      <a:pt x="1" y="149"/>
                      <a:pt x="24" y="171"/>
                      <a:pt x="52" y="171"/>
                    </a:cubicBezTo>
                    <a:cubicBezTo>
                      <a:pt x="58" y="171"/>
                      <a:pt x="58" y="171"/>
                      <a:pt x="58" y="171"/>
                    </a:cubicBezTo>
                    <a:cubicBezTo>
                      <a:pt x="117" y="267"/>
                      <a:pt x="117" y="267"/>
                      <a:pt x="117" y="267"/>
                    </a:cubicBezTo>
                    <a:cubicBezTo>
                      <a:pt x="152" y="245"/>
                      <a:pt x="152" y="245"/>
                      <a:pt x="152" y="245"/>
                    </a:cubicBezTo>
                    <a:cubicBezTo>
                      <a:pt x="106" y="171"/>
                      <a:pt x="106" y="171"/>
                      <a:pt x="106" y="171"/>
                    </a:cubicBezTo>
                    <a:cubicBezTo>
                      <a:pt x="189" y="171"/>
                      <a:pt x="189" y="171"/>
                      <a:pt x="189" y="171"/>
                    </a:cubicBezTo>
                    <a:cubicBezTo>
                      <a:pt x="218" y="171"/>
                      <a:pt x="235" y="243"/>
                      <a:pt x="248" y="238"/>
                    </a:cubicBezTo>
                    <a:cubicBezTo>
                      <a:pt x="248" y="122"/>
                      <a:pt x="248" y="122"/>
                      <a:pt x="248" y="122"/>
                    </a:cubicBezTo>
                    <a:cubicBezTo>
                      <a:pt x="248" y="6"/>
                      <a:pt x="248" y="6"/>
                      <a:pt x="248" y="6"/>
                    </a:cubicBezTo>
                    <a:cubicBezTo>
                      <a:pt x="235" y="0"/>
                      <a:pt x="218" y="73"/>
                      <a:pt x="189" y="7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58" name="Rectangle 235"/>
              <p:cNvSpPr>
                <a:spLocks noChangeArrowheads="1"/>
              </p:cNvSpPr>
              <p:nvPr/>
            </p:nvSpPr>
            <p:spPr bwMode="auto">
              <a:xfrm>
                <a:off x="4579275" y="3995097"/>
                <a:ext cx="79040" cy="12246"/>
              </a:xfrm>
              <a:prstGeom prst="rect">
                <a:avLst/>
              </a:prstGeom>
              <a:solidFill>
                <a:srgbClr val="8136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59" name="Rectangle 236"/>
              <p:cNvSpPr>
                <a:spLocks noChangeArrowheads="1"/>
              </p:cNvSpPr>
              <p:nvPr/>
            </p:nvSpPr>
            <p:spPr bwMode="auto">
              <a:xfrm>
                <a:off x="4579275" y="4035173"/>
                <a:ext cx="79040" cy="10019"/>
              </a:xfrm>
              <a:prstGeom prst="rect">
                <a:avLst/>
              </a:prstGeom>
              <a:solidFill>
                <a:srgbClr val="8136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60" name="Rectangle 237"/>
              <p:cNvSpPr>
                <a:spLocks noChangeArrowheads="1"/>
              </p:cNvSpPr>
              <p:nvPr/>
            </p:nvSpPr>
            <p:spPr bwMode="auto">
              <a:xfrm>
                <a:off x="4579275" y="4073023"/>
                <a:ext cx="79040" cy="12246"/>
              </a:xfrm>
              <a:prstGeom prst="rect">
                <a:avLst/>
              </a:prstGeom>
              <a:solidFill>
                <a:srgbClr val="8136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61" name="Freeform 238"/>
              <p:cNvSpPr/>
              <p:nvPr/>
            </p:nvSpPr>
            <p:spPr bwMode="auto">
              <a:xfrm>
                <a:off x="4552558" y="3963927"/>
                <a:ext cx="0" cy="0"/>
              </a:xfrm>
              <a:custGeom>
                <a:avLst/>
                <a:gdLst>
                  <a:gd name="T0" fmla="*/ 0 60000 65536"/>
                  <a:gd name="T1" fmla="*/ 0 60000 65536"/>
                  <a:gd name="T2" fmla="*/ 0 60000 65536"/>
                  <a:gd name="T3" fmla="*/ 0 60000 65536"/>
                </a:gdLst>
                <a:ahLst/>
                <a:cxnLst>
                  <a:cxn ang="T0">
                    <a:pos x="0" y="0"/>
                  </a:cxn>
                  <a:cxn ang="T1">
                    <a:pos x="0" y="0"/>
                  </a:cxn>
                  <a:cxn ang="T2">
                    <a:pos x="0" y="0"/>
                  </a:cxn>
                  <a:cxn ang="T3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8136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62" name="Freeform 239"/>
              <p:cNvSpPr/>
              <p:nvPr/>
            </p:nvSpPr>
            <p:spPr bwMode="auto">
              <a:xfrm>
                <a:off x="4258665" y="4001776"/>
                <a:ext cx="673505" cy="519879"/>
              </a:xfrm>
              <a:custGeom>
                <a:avLst/>
                <a:gdLst>
                  <a:gd name="T0" fmla="*/ 2147483647 w 387"/>
                  <a:gd name="T1" fmla="*/ 2147483647 h 299"/>
                  <a:gd name="T2" fmla="*/ 2147483647 w 387"/>
                  <a:gd name="T3" fmla="*/ 2147483647 h 299"/>
                  <a:gd name="T4" fmla="*/ 2147483647 w 387"/>
                  <a:gd name="T5" fmla="*/ 2147483647 h 299"/>
                  <a:gd name="T6" fmla="*/ 2147483647 w 387"/>
                  <a:gd name="T7" fmla="*/ 2147483647 h 299"/>
                  <a:gd name="T8" fmla="*/ 2147483647 w 387"/>
                  <a:gd name="T9" fmla="*/ 2147483647 h 299"/>
                  <a:gd name="T10" fmla="*/ 2147483647 w 387"/>
                  <a:gd name="T11" fmla="*/ 2147483647 h 299"/>
                  <a:gd name="T12" fmla="*/ 2147483647 w 387"/>
                  <a:gd name="T13" fmla="*/ 2147483647 h 299"/>
                  <a:gd name="T14" fmla="*/ 2147483647 w 387"/>
                  <a:gd name="T15" fmla="*/ 0 h 299"/>
                  <a:gd name="T16" fmla="*/ 0 w 387"/>
                  <a:gd name="T17" fmla="*/ 2147483647 h 299"/>
                  <a:gd name="T18" fmla="*/ 0 w 387"/>
                  <a:gd name="T19" fmla="*/ 2147483647 h 299"/>
                  <a:gd name="T20" fmla="*/ 2147483647 w 387"/>
                  <a:gd name="T21" fmla="*/ 2147483647 h 299"/>
                  <a:gd name="T22" fmla="*/ 2147483647 w 387"/>
                  <a:gd name="T23" fmla="*/ 2147483647 h 299"/>
                  <a:gd name="T24" fmla="*/ 2147483647 w 387"/>
                  <a:gd name="T25" fmla="*/ 2147483647 h 299"/>
                  <a:gd name="T26" fmla="*/ 2147483647 w 387"/>
                  <a:gd name="T27" fmla="*/ 2147483647 h 29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87" h="299">
                    <a:moveTo>
                      <a:pt x="328" y="71"/>
                    </a:moveTo>
                    <a:cubicBezTo>
                      <a:pt x="245" y="71"/>
                      <a:pt x="245" y="71"/>
                      <a:pt x="245" y="71"/>
                    </a:cubicBezTo>
                    <a:cubicBezTo>
                      <a:pt x="291" y="145"/>
                      <a:pt x="291" y="145"/>
                      <a:pt x="291" y="145"/>
                    </a:cubicBezTo>
                    <a:cubicBezTo>
                      <a:pt x="256" y="167"/>
                      <a:pt x="256" y="167"/>
                      <a:pt x="256" y="167"/>
                    </a:cubicBezTo>
                    <a:cubicBezTo>
                      <a:pt x="197" y="71"/>
                      <a:pt x="197" y="71"/>
                      <a:pt x="197" y="71"/>
                    </a:cubicBezTo>
                    <a:cubicBezTo>
                      <a:pt x="191" y="71"/>
                      <a:pt x="191" y="71"/>
                      <a:pt x="191" y="71"/>
                    </a:cubicBezTo>
                    <a:cubicBezTo>
                      <a:pt x="163" y="71"/>
                      <a:pt x="140" y="49"/>
                      <a:pt x="139" y="22"/>
                    </a:cubicBezTo>
                    <a:cubicBezTo>
                      <a:pt x="139" y="14"/>
                      <a:pt x="141" y="7"/>
                      <a:pt x="145" y="0"/>
                    </a:cubicBezTo>
                    <a:cubicBezTo>
                      <a:pt x="0" y="139"/>
                      <a:pt x="0" y="139"/>
                      <a:pt x="0" y="139"/>
                    </a:cubicBezTo>
                    <a:cubicBezTo>
                      <a:pt x="0" y="220"/>
                      <a:pt x="0" y="220"/>
                      <a:pt x="0" y="220"/>
                    </a:cubicBezTo>
                    <a:cubicBezTo>
                      <a:pt x="0" y="264"/>
                      <a:pt x="35" y="299"/>
                      <a:pt x="79" y="299"/>
                    </a:cubicBezTo>
                    <a:cubicBezTo>
                      <a:pt x="254" y="299"/>
                      <a:pt x="254" y="299"/>
                      <a:pt x="254" y="299"/>
                    </a:cubicBezTo>
                    <a:cubicBezTo>
                      <a:pt x="387" y="138"/>
                      <a:pt x="387" y="138"/>
                      <a:pt x="387" y="138"/>
                    </a:cubicBezTo>
                    <a:cubicBezTo>
                      <a:pt x="374" y="143"/>
                      <a:pt x="357" y="71"/>
                      <a:pt x="328" y="71"/>
                    </a:cubicBezTo>
                    <a:close/>
                  </a:path>
                </a:pathLst>
              </a:custGeom>
              <a:solidFill>
                <a:srgbClr val="8136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974" y="1667"/>
              <a:ext cx="205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rPr>
                <a:t>团购发起者成本高</a:t>
              </a: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771255" y="5132070"/>
            <a:ext cx="2143125" cy="653415"/>
            <a:chOff x="965" y="8020"/>
            <a:chExt cx="3375" cy="1029"/>
          </a:xfrm>
        </p:grpSpPr>
        <p:grpSp>
          <p:nvGrpSpPr>
            <p:cNvPr id="33811" name="组合 161"/>
            <p:cNvGrpSpPr/>
            <p:nvPr/>
          </p:nvGrpSpPr>
          <p:grpSpPr bwMode="auto">
            <a:xfrm>
              <a:off x="965" y="8047"/>
              <a:ext cx="1045" cy="1002"/>
              <a:chOff x="9215788" y="3627774"/>
              <a:chExt cx="915076" cy="913962"/>
            </a:xfrm>
          </p:grpSpPr>
          <p:sp>
            <p:nvSpPr>
              <p:cNvPr id="33963" name="Freeform 71"/>
              <p:cNvSpPr/>
              <p:nvPr/>
            </p:nvSpPr>
            <p:spPr bwMode="auto">
              <a:xfrm>
                <a:off x="9215788" y="3627774"/>
                <a:ext cx="915076" cy="913962"/>
              </a:xfrm>
              <a:custGeom>
                <a:avLst/>
                <a:gdLst>
                  <a:gd name="T0" fmla="*/ 2147483647 w 526"/>
                  <a:gd name="T1" fmla="*/ 2147483647 h 526"/>
                  <a:gd name="T2" fmla="*/ 2147483647 w 526"/>
                  <a:gd name="T3" fmla="*/ 2147483647 h 526"/>
                  <a:gd name="T4" fmla="*/ 2147483647 w 526"/>
                  <a:gd name="T5" fmla="*/ 2147483647 h 526"/>
                  <a:gd name="T6" fmla="*/ 0 w 526"/>
                  <a:gd name="T7" fmla="*/ 2147483647 h 526"/>
                  <a:gd name="T8" fmla="*/ 0 w 526"/>
                  <a:gd name="T9" fmla="*/ 2147483647 h 526"/>
                  <a:gd name="T10" fmla="*/ 2147483647 w 526"/>
                  <a:gd name="T11" fmla="*/ 0 h 526"/>
                  <a:gd name="T12" fmla="*/ 2147483647 w 526"/>
                  <a:gd name="T13" fmla="*/ 0 h 526"/>
                  <a:gd name="T14" fmla="*/ 2147483647 w 526"/>
                  <a:gd name="T15" fmla="*/ 2147483647 h 526"/>
                  <a:gd name="T16" fmla="*/ 2147483647 w 526"/>
                  <a:gd name="T17" fmla="*/ 2147483647 h 5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26" h="526">
                    <a:moveTo>
                      <a:pt x="526" y="447"/>
                    </a:moveTo>
                    <a:cubicBezTo>
                      <a:pt x="526" y="490"/>
                      <a:pt x="491" y="526"/>
                      <a:pt x="447" y="526"/>
                    </a:cubicBezTo>
                    <a:cubicBezTo>
                      <a:pt x="79" y="526"/>
                      <a:pt x="79" y="526"/>
                      <a:pt x="79" y="526"/>
                    </a:cubicBezTo>
                    <a:cubicBezTo>
                      <a:pt x="35" y="526"/>
                      <a:pt x="0" y="490"/>
                      <a:pt x="0" y="447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35"/>
                      <a:pt x="35" y="0"/>
                      <a:pt x="79" y="0"/>
                    </a:cubicBezTo>
                    <a:cubicBezTo>
                      <a:pt x="447" y="0"/>
                      <a:pt x="447" y="0"/>
                      <a:pt x="447" y="0"/>
                    </a:cubicBezTo>
                    <a:cubicBezTo>
                      <a:pt x="491" y="0"/>
                      <a:pt x="526" y="35"/>
                      <a:pt x="526" y="79"/>
                    </a:cubicBezTo>
                    <a:lnTo>
                      <a:pt x="526" y="447"/>
                    </a:lnTo>
                    <a:close/>
                  </a:path>
                </a:pathLst>
              </a:custGeom>
              <a:solidFill>
                <a:srgbClr val="EE75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64" name="Freeform 124"/>
              <p:cNvSpPr>
                <a:spLocks noEditPoints="1"/>
              </p:cNvSpPr>
              <p:nvPr/>
            </p:nvSpPr>
            <p:spPr bwMode="auto">
              <a:xfrm>
                <a:off x="9401698" y="3792532"/>
                <a:ext cx="543257" cy="584447"/>
              </a:xfrm>
              <a:custGeom>
                <a:avLst/>
                <a:gdLst>
                  <a:gd name="T0" fmla="*/ 2147483647 w 488"/>
                  <a:gd name="T1" fmla="*/ 0 h 525"/>
                  <a:gd name="T2" fmla="*/ 2147483647 w 488"/>
                  <a:gd name="T3" fmla="*/ 0 h 525"/>
                  <a:gd name="T4" fmla="*/ 2147483647 w 488"/>
                  <a:gd name="T5" fmla="*/ 2147483647 h 525"/>
                  <a:gd name="T6" fmla="*/ 0 w 488"/>
                  <a:gd name="T7" fmla="*/ 2147483647 h 525"/>
                  <a:gd name="T8" fmla="*/ 0 w 488"/>
                  <a:gd name="T9" fmla="*/ 2147483647 h 525"/>
                  <a:gd name="T10" fmla="*/ 2147483647 w 488"/>
                  <a:gd name="T11" fmla="*/ 2147483647 h 525"/>
                  <a:gd name="T12" fmla="*/ 2147483647 w 488"/>
                  <a:gd name="T13" fmla="*/ 2147483647 h 525"/>
                  <a:gd name="T14" fmla="*/ 2147483647 w 488"/>
                  <a:gd name="T15" fmla="*/ 2147483647 h 525"/>
                  <a:gd name="T16" fmla="*/ 2147483647 w 488"/>
                  <a:gd name="T17" fmla="*/ 0 h 525"/>
                  <a:gd name="T18" fmla="*/ 2147483647 w 488"/>
                  <a:gd name="T19" fmla="*/ 2147483647 h 525"/>
                  <a:gd name="T20" fmla="*/ 2147483647 w 488"/>
                  <a:gd name="T21" fmla="*/ 2147483647 h 525"/>
                  <a:gd name="T22" fmla="*/ 2147483647 w 488"/>
                  <a:gd name="T23" fmla="*/ 2147483647 h 525"/>
                  <a:gd name="T24" fmla="*/ 2147483647 w 488"/>
                  <a:gd name="T25" fmla="*/ 2147483647 h 525"/>
                  <a:gd name="T26" fmla="*/ 2147483647 w 488"/>
                  <a:gd name="T27" fmla="*/ 2147483647 h 525"/>
                  <a:gd name="T28" fmla="*/ 2147483647 w 488"/>
                  <a:gd name="T29" fmla="*/ 2147483647 h 525"/>
                  <a:gd name="T30" fmla="*/ 2147483647 w 488"/>
                  <a:gd name="T31" fmla="*/ 2147483647 h 525"/>
                  <a:gd name="T32" fmla="*/ 2147483647 w 488"/>
                  <a:gd name="T33" fmla="*/ 2147483647 h 525"/>
                  <a:gd name="T34" fmla="*/ 2147483647 w 488"/>
                  <a:gd name="T35" fmla="*/ 2147483647 h 525"/>
                  <a:gd name="T36" fmla="*/ 2147483647 w 488"/>
                  <a:gd name="T37" fmla="*/ 2147483647 h 525"/>
                  <a:gd name="T38" fmla="*/ 2147483647 w 488"/>
                  <a:gd name="T39" fmla="*/ 2147483647 h 525"/>
                  <a:gd name="T40" fmla="*/ 2147483647 w 488"/>
                  <a:gd name="T41" fmla="*/ 2147483647 h 525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488" h="525">
                    <a:moveTo>
                      <a:pt x="488" y="0"/>
                    </a:moveTo>
                    <a:lnTo>
                      <a:pt x="77" y="0"/>
                    </a:lnTo>
                    <a:lnTo>
                      <a:pt x="77" y="67"/>
                    </a:lnTo>
                    <a:lnTo>
                      <a:pt x="0" y="67"/>
                    </a:lnTo>
                    <a:lnTo>
                      <a:pt x="0" y="525"/>
                    </a:lnTo>
                    <a:lnTo>
                      <a:pt x="411" y="525"/>
                    </a:lnTo>
                    <a:lnTo>
                      <a:pt x="411" y="456"/>
                    </a:lnTo>
                    <a:lnTo>
                      <a:pt x="488" y="456"/>
                    </a:lnTo>
                    <a:lnTo>
                      <a:pt x="488" y="0"/>
                    </a:lnTo>
                    <a:close/>
                    <a:moveTo>
                      <a:pt x="28" y="98"/>
                    </a:moveTo>
                    <a:lnTo>
                      <a:pt x="383" y="98"/>
                    </a:lnTo>
                    <a:lnTo>
                      <a:pt x="383" y="394"/>
                    </a:lnTo>
                    <a:lnTo>
                      <a:pt x="28" y="394"/>
                    </a:lnTo>
                    <a:lnTo>
                      <a:pt x="28" y="98"/>
                    </a:lnTo>
                    <a:close/>
                    <a:moveTo>
                      <a:pt x="460" y="325"/>
                    </a:moveTo>
                    <a:lnTo>
                      <a:pt x="411" y="325"/>
                    </a:lnTo>
                    <a:lnTo>
                      <a:pt x="411" y="67"/>
                    </a:lnTo>
                    <a:lnTo>
                      <a:pt x="105" y="67"/>
                    </a:lnTo>
                    <a:lnTo>
                      <a:pt x="105" y="31"/>
                    </a:lnTo>
                    <a:lnTo>
                      <a:pt x="460" y="31"/>
                    </a:lnTo>
                    <a:lnTo>
                      <a:pt x="460" y="32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65" name="Freeform 125"/>
              <p:cNvSpPr/>
              <p:nvPr/>
            </p:nvSpPr>
            <p:spPr bwMode="auto">
              <a:xfrm>
                <a:off x="9518588" y="3827042"/>
                <a:ext cx="395197" cy="327290"/>
              </a:xfrm>
              <a:custGeom>
                <a:avLst/>
                <a:gdLst>
                  <a:gd name="T0" fmla="*/ 0 w 355"/>
                  <a:gd name="T1" fmla="*/ 2147483647 h 294"/>
                  <a:gd name="T2" fmla="*/ 2147483647 w 355"/>
                  <a:gd name="T3" fmla="*/ 2147483647 h 294"/>
                  <a:gd name="T4" fmla="*/ 2147483647 w 355"/>
                  <a:gd name="T5" fmla="*/ 2147483647 h 294"/>
                  <a:gd name="T6" fmla="*/ 2147483647 w 355"/>
                  <a:gd name="T7" fmla="*/ 2147483647 h 294"/>
                  <a:gd name="T8" fmla="*/ 2147483647 w 355"/>
                  <a:gd name="T9" fmla="*/ 0 h 294"/>
                  <a:gd name="T10" fmla="*/ 0 w 355"/>
                  <a:gd name="T11" fmla="*/ 0 h 294"/>
                  <a:gd name="T12" fmla="*/ 0 w 355"/>
                  <a:gd name="T13" fmla="*/ 2147483647 h 29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55" h="294">
                    <a:moveTo>
                      <a:pt x="0" y="36"/>
                    </a:moveTo>
                    <a:lnTo>
                      <a:pt x="306" y="36"/>
                    </a:lnTo>
                    <a:lnTo>
                      <a:pt x="306" y="294"/>
                    </a:lnTo>
                    <a:lnTo>
                      <a:pt x="355" y="294"/>
                    </a:lnTo>
                    <a:lnTo>
                      <a:pt x="355" y="0"/>
                    </a:lnTo>
                    <a:lnTo>
                      <a:pt x="0" y="0"/>
                    </a:lnTo>
                    <a:lnTo>
                      <a:pt x="0" y="36"/>
                    </a:lnTo>
                    <a:close/>
                  </a:path>
                </a:pathLst>
              </a:custGeom>
              <a:solidFill>
                <a:srgbClr val="EA52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66" name="Rectangle 126"/>
              <p:cNvSpPr>
                <a:spLocks noChangeArrowheads="1"/>
              </p:cNvSpPr>
              <p:nvPr/>
            </p:nvSpPr>
            <p:spPr bwMode="auto">
              <a:xfrm>
                <a:off x="9432869" y="3901628"/>
                <a:ext cx="395197" cy="329517"/>
              </a:xfrm>
              <a:prstGeom prst="rect">
                <a:avLst/>
              </a:prstGeom>
              <a:solidFill>
                <a:srgbClr val="EA52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67" name="Freeform 127"/>
              <p:cNvSpPr/>
              <p:nvPr/>
            </p:nvSpPr>
            <p:spPr bwMode="auto">
              <a:xfrm>
                <a:off x="9215788" y="3867118"/>
                <a:ext cx="643448" cy="674618"/>
              </a:xfrm>
              <a:custGeom>
                <a:avLst/>
                <a:gdLst>
                  <a:gd name="T0" fmla="*/ 2147483647 w 370"/>
                  <a:gd name="T1" fmla="*/ 0 h 388"/>
                  <a:gd name="T2" fmla="*/ 0 w 370"/>
                  <a:gd name="T3" fmla="*/ 2147483647 h 388"/>
                  <a:gd name="T4" fmla="*/ 0 w 370"/>
                  <a:gd name="T5" fmla="*/ 2147483647 h 388"/>
                  <a:gd name="T6" fmla="*/ 2147483647 w 370"/>
                  <a:gd name="T7" fmla="*/ 2147483647 h 388"/>
                  <a:gd name="T8" fmla="*/ 2147483647 w 370"/>
                  <a:gd name="T9" fmla="*/ 2147483647 h 388"/>
                  <a:gd name="T10" fmla="*/ 2147483647 w 370"/>
                  <a:gd name="T11" fmla="*/ 2147483647 h 388"/>
                  <a:gd name="T12" fmla="*/ 2147483647 w 370"/>
                  <a:gd name="T13" fmla="*/ 2147483647 h 388"/>
                  <a:gd name="T14" fmla="*/ 2147483647 w 370"/>
                  <a:gd name="T15" fmla="*/ 0 h 38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70" h="388">
                    <a:moveTo>
                      <a:pt x="107" y="0"/>
                    </a:moveTo>
                    <a:cubicBezTo>
                      <a:pt x="0" y="92"/>
                      <a:pt x="0" y="92"/>
                      <a:pt x="0" y="92"/>
                    </a:cubicBezTo>
                    <a:cubicBezTo>
                      <a:pt x="0" y="309"/>
                      <a:pt x="0" y="309"/>
                      <a:pt x="0" y="309"/>
                    </a:cubicBezTo>
                    <a:cubicBezTo>
                      <a:pt x="0" y="352"/>
                      <a:pt x="35" y="388"/>
                      <a:pt x="79" y="388"/>
                    </a:cubicBezTo>
                    <a:cubicBezTo>
                      <a:pt x="257" y="388"/>
                      <a:pt x="257" y="388"/>
                      <a:pt x="257" y="388"/>
                    </a:cubicBezTo>
                    <a:cubicBezTo>
                      <a:pt x="370" y="293"/>
                      <a:pt x="370" y="293"/>
                      <a:pt x="370" y="293"/>
                    </a:cubicBezTo>
                    <a:cubicBezTo>
                      <a:pt x="107" y="293"/>
                      <a:pt x="107" y="293"/>
                      <a:pt x="107" y="29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EA52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2287" y="8020"/>
              <a:ext cx="205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rPr>
                <a:t>统计订单困难</a:t>
              </a: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122045" y="5005705"/>
            <a:ext cx="2247900" cy="645795"/>
            <a:chOff x="1043" y="3436"/>
            <a:chExt cx="3540" cy="1017"/>
          </a:xfrm>
        </p:grpSpPr>
        <p:grpSp>
          <p:nvGrpSpPr>
            <p:cNvPr id="33797" name="组合 26"/>
            <p:cNvGrpSpPr/>
            <p:nvPr/>
          </p:nvGrpSpPr>
          <p:grpSpPr bwMode="auto">
            <a:xfrm>
              <a:off x="1043" y="3436"/>
              <a:ext cx="1048" cy="970"/>
              <a:chOff x="5417695" y="2449471"/>
              <a:chExt cx="904391" cy="948347"/>
            </a:xfrm>
          </p:grpSpPr>
          <p:sp>
            <p:nvSpPr>
              <p:cNvPr id="34081" name="Freeform 475"/>
              <p:cNvSpPr/>
              <p:nvPr/>
            </p:nvSpPr>
            <p:spPr bwMode="auto">
              <a:xfrm>
                <a:off x="5417695" y="2449471"/>
                <a:ext cx="904391" cy="948347"/>
              </a:xfrm>
              <a:custGeom>
                <a:avLst/>
                <a:gdLst>
                  <a:gd name="T0" fmla="*/ 2147483647 w 575"/>
                  <a:gd name="T1" fmla="*/ 0 h 574"/>
                  <a:gd name="T2" fmla="*/ 2147483647 w 575"/>
                  <a:gd name="T3" fmla="*/ 0 h 574"/>
                  <a:gd name="T4" fmla="*/ 2147483647 w 575"/>
                  <a:gd name="T5" fmla="*/ 2147483647 h 574"/>
                  <a:gd name="T6" fmla="*/ 2147483647 w 575"/>
                  <a:gd name="T7" fmla="*/ 2147483647 h 574"/>
                  <a:gd name="T8" fmla="*/ 2147483647 w 575"/>
                  <a:gd name="T9" fmla="*/ 2147483647 h 574"/>
                  <a:gd name="T10" fmla="*/ 2147483647 w 575"/>
                  <a:gd name="T11" fmla="*/ 2147483647 h 574"/>
                  <a:gd name="T12" fmla="*/ 0 w 575"/>
                  <a:gd name="T13" fmla="*/ 2147483647 h 574"/>
                  <a:gd name="T14" fmla="*/ 0 w 575"/>
                  <a:gd name="T15" fmla="*/ 2147483647 h 574"/>
                  <a:gd name="T16" fmla="*/ 2147483647 w 575"/>
                  <a:gd name="T17" fmla="*/ 0 h 5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75" h="574">
                    <a:moveTo>
                      <a:pt x="146" y="0"/>
                    </a:moveTo>
                    <a:cubicBezTo>
                      <a:pt x="428" y="0"/>
                      <a:pt x="428" y="0"/>
                      <a:pt x="428" y="0"/>
                    </a:cubicBezTo>
                    <a:cubicBezTo>
                      <a:pt x="509" y="0"/>
                      <a:pt x="575" y="66"/>
                      <a:pt x="575" y="146"/>
                    </a:cubicBezTo>
                    <a:cubicBezTo>
                      <a:pt x="575" y="428"/>
                      <a:pt x="575" y="428"/>
                      <a:pt x="575" y="428"/>
                    </a:cubicBezTo>
                    <a:cubicBezTo>
                      <a:pt x="575" y="508"/>
                      <a:pt x="509" y="574"/>
                      <a:pt x="428" y="574"/>
                    </a:cubicBezTo>
                    <a:cubicBezTo>
                      <a:pt x="146" y="574"/>
                      <a:pt x="146" y="574"/>
                      <a:pt x="146" y="574"/>
                    </a:cubicBezTo>
                    <a:cubicBezTo>
                      <a:pt x="66" y="574"/>
                      <a:pt x="0" y="508"/>
                      <a:pt x="0" y="428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66"/>
                      <a:pt x="66" y="0"/>
                      <a:pt x="146" y="0"/>
                    </a:cubicBezTo>
                    <a:close/>
                  </a:path>
                </a:pathLst>
              </a:custGeom>
              <a:solidFill>
                <a:srgbClr val="328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82" name="Freeform 476"/>
              <p:cNvSpPr/>
              <p:nvPr/>
            </p:nvSpPr>
            <p:spPr bwMode="auto">
              <a:xfrm>
                <a:off x="5570643" y="2738809"/>
                <a:ext cx="751443" cy="659008"/>
              </a:xfrm>
              <a:custGeom>
                <a:avLst/>
                <a:gdLst>
                  <a:gd name="T0" fmla="*/ 2147483647 w 478"/>
                  <a:gd name="T1" fmla="*/ 2147483647 h 419"/>
                  <a:gd name="T2" fmla="*/ 2147483647 w 478"/>
                  <a:gd name="T3" fmla="*/ 2147483647 h 419"/>
                  <a:gd name="T4" fmla="*/ 2147483647 w 478"/>
                  <a:gd name="T5" fmla="*/ 2147483647 h 419"/>
                  <a:gd name="T6" fmla="*/ 2147483647 w 478"/>
                  <a:gd name="T7" fmla="*/ 2147483647 h 419"/>
                  <a:gd name="T8" fmla="*/ 2147483647 w 478"/>
                  <a:gd name="T9" fmla="*/ 2147483647 h 419"/>
                  <a:gd name="T10" fmla="*/ 2147483647 w 478"/>
                  <a:gd name="T11" fmla="*/ 2147483647 h 419"/>
                  <a:gd name="T12" fmla="*/ 0 w 478"/>
                  <a:gd name="T13" fmla="*/ 2147483647 h 419"/>
                  <a:gd name="T14" fmla="*/ 2147483647 w 478"/>
                  <a:gd name="T15" fmla="*/ 0 h 419"/>
                  <a:gd name="T16" fmla="*/ 2147483647 w 478"/>
                  <a:gd name="T17" fmla="*/ 2147483647 h 419"/>
                  <a:gd name="T18" fmla="*/ 2147483647 w 478"/>
                  <a:gd name="T19" fmla="*/ 2147483647 h 419"/>
                  <a:gd name="T20" fmla="*/ 2147483647 w 478"/>
                  <a:gd name="T21" fmla="*/ 2147483647 h 419"/>
                  <a:gd name="T22" fmla="*/ 2147483647 w 478"/>
                  <a:gd name="T23" fmla="*/ 2147483647 h 419"/>
                  <a:gd name="T24" fmla="*/ 2147483647 w 478"/>
                  <a:gd name="T25" fmla="*/ 2147483647 h 41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78" h="419">
                    <a:moveTo>
                      <a:pt x="366" y="116"/>
                    </a:moveTo>
                    <a:cubicBezTo>
                      <a:pt x="380" y="102"/>
                      <a:pt x="380" y="102"/>
                      <a:pt x="380" y="102"/>
                    </a:cubicBezTo>
                    <a:cubicBezTo>
                      <a:pt x="478" y="200"/>
                      <a:pt x="478" y="200"/>
                      <a:pt x="478" y="200"/>
                    </a:cubicBezTo>
                    <a:cubicBezTo>
                      <a:pt x="478" y="273"/>
                      <a:pt x="478" y="273"/>
                      <a:pt x="478" y="273"/>
                    </a:cubicBezTo>
                    <a:cubicBezTo>
                      <a:pt x="478" y="353"/>
                      <a:pt x="412" y="419"/>
                      <a:pt x="331" y="419"/>
                    </a:cubicBezTo>
                    <a:cubicBezTo>
                      <a:pt x="155" y="419"/>
                      <a:pt x="155" y="419"/>
                      <a:pt x="155" y="419"/>
                    </a:cubicBezTo>
                    <a:cubicBezTo>
                      <a:pt x="0" y="264"/>
                      <a:pt x="0" y="264"/>
                      <a:pt x="0" y="264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6" y="63"/>
                      <a:pt x="166" y="63"/>
                      <a:pt x="166" y="63"/>
                    </a:cubicBezTo>
                    <a:cubicBezTo>
                      <a:pt x="250" y="104"/>
                      <a:pt x="250" y="104"/>
                      <a:pt x="250" y="104"/>
                    </a:cubicBezTo>
                    <a:cubicBezTo>
                      <a:pt x="323" y="73"/>
                      <a:pt x="323" y="73"/>
                      <a:pt x="323" y="73"/>
                    </a:cubicBezTo>
                    <a:lnTo>
                      <a:pt x="366" y="116"/>
                    </a:lnTo>
                    <a:close/>
                  </a:path>
                </a:pathLst>
              </a:custGeom>
              <a:solidFill>
                <a:srgbClr val="1E54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83" name="Freeform 573"/>
              <p:cNvSpPr/>
              <p:nvPr/>
            </p:nvSpPr>
            <p:spPr bwMode="auto">
              <a:xfrm>
                <a:off x="5570643" y="2738809"/>
                <a:ext cx="597164" cy="414956"/>
              </a:xfrm>
              <a:custGeom>
                <a:avLst/>
                <a:gdLst>
                  <a:gd name="T0" fmla="*/ 0 w 380"/>
                  <a:gd name="T1" fmla="*/ 0 h 264"/>
                  <a:gd name="T2" fmla="*/ 2147483647 w 380"/>
                  <a:gd name="T3" fmla="*/ 0 h 264"/>
                  <a:gd name="T4" fmla="*/ 2147483647 w 380"/>
                  <a:gd name="T5" fmla="*/ 2147483647 h 264"/>
                  <a:gd name="T6" fmla="*/ 2147483647 w 380"/>
                  <a:gd name="T7" fmla="*/ 2147483647 h 264"/>
                  <a:gd name="T8" fmla="*/ 2147483647 w 380"/>
                  <a:gd name="T9" fmla="*/ 2147483647 h 264"/>
                  <a:gd name="T10" fmla="*/ 2147483647 w 380"/>
                  <a:gd name="T11" fmla="*/ 2147483647 h 264"/>
                  <a:gd name="T12" fmla="*/ 2147483647 w 380"/>
                  <a:gd name="T13" fmla="*/ 2147483647 h 264"/>
                  <a:gd name="T14" fmla="*/ 2147483647 w 380"/>
                  <a:gd name="T15" fmla="*/ 2147483647 h 264"/>
                  <a:gd name="T16" fmla="*/ 2147483647 w 380"/>
                  <a:gd name="T17" fmla="*/ 2147483647 h 264"/>
                  <a:gd name="T18" fmla="*/ 2147483647 w 380"/>
                  <a:gd name="T19" fmla="*/ 2147483647 h 264"/>
                  <a:gd name="T20" fmla="*/ 2147483647 w 380"/>
                  <a:gd name="T21" fmla="*/ 2147483647 h 264"/>
                  <a:gd name="T22" fmla="*/ 0 w 380"/>
                  <a:gd name="T23" fmla="*/ 2147483647 h 264"/>
                  <a:gd name="T24" fmla="*/ 0 w 380"/>
                  <a:gd name="T25" fmla="*/ 0 h 26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80" h="264">
                    <a:moveTo>
                      <a:pt x="0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150"/>
                      <a:pt x="27" y="150"/>
                      <a:pt x="27" y="150"/>
                    </a:cubicBezTo>
                    <a:cubicBezTo>
                      <a:pt x="354" y="150"/>
                      <a:pt x="354" y="150"/>
                      <a:pt x="354" y="150"/>
                    </a:cubicBezTo>
                    <a:cubicBezTo>
                      <a:pt x="354" y="102"/>
                      <a:pt x="354" y="102"/>
                      <a:pt x="354" y="102"/>
                    </a:cubicBezTo>
                    <a:cubicBezTo>
                      <a:pt x="380" y="102"/>
                      <a:pt x="380" y="102"/>
                      <a:pt x="380" y="102"/>
                    </a:cubicBezTo>
                    <a:cubicBezTo>
                      <a:pt x="380" y="156"/>
                      <a:pt x="380" y="210"/>
                      <a:pt x="380" y="264"/>
                    </a:cubicBezTo>
                    <a:cubicBezTo>
                      <a:pt x="354" y="264"/>
                      <a:pt x="354" y="264"/>
                      <a:pt x="354" y="264"/>
                    </a:cubicBezTo>
                    <a:cubicBezTo>
                      <a:pt x="354" y="190"/>
                      <a:pt x="354" y="190"/>
                      <a:pt x="354" y="190"/>
                    </a:cubicBezTo>
                    <a:cubicBezTo>
                      <a:pt x="27" y="190"/>
                      <a:pt x="27" y="190"/>
                      <a:pt x="27" y="190"/>
                    </a:cubicBezTo>
                    <a:cubicBezTo>
                      <a:pt x="27" y="264"/>
                      <a:pt x="27" y="264"/>
                      <a:pt x="27" y="264"/>
                    </a:cubicBezTo>
                    <a:cubicBezTo>
                      <a:pt x="0" y="264"/>
                      <a:pt x="0" y="264"/>
                      <a:pt x="0" y="264"/>
                    </a:cubicBezTo>
                    <a:cubicBezTo>
                      <a:pt x="0" y="176"/>
                      <a:pt x="0" y="88"/>
                      <a:pt x="0" y="0"/>
                    </a:cubicBezTo>
                    <a:close/>
                  </a:path>
                </a:pathLst>
              </a:custGeom>
              <a:solidFill>
                <a:srgbClr val="F0FF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84" name="Oval 574"/>
              <p:cNvSpPr>
                <a:spLocks noChangeArrowheads="1"/>
              </p:cNvSpPr>
              <p:nvPr/>
            </p:nvSpPr>
            <p:spPr bwMode="auto">
              <a:xfrm>
                <a:off x="5636478" y="2853853"/>
                <a:ext cx="92434" cy="9442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85" name="Freeform 575"/>
              <p:cNvSpPr>
                <a:spLocks noEditPoints="1"/>
              </p:cNvSpPr>
              <p:nvPr/>
            </p:nvSpPr>
            <p:spPr bwMode="auto">
              <a:xfrm>
                <a:off x="5750856" y="2837893"/>
                <a:ext cx="347791" cy="110389"/>
              </a:xfrm>
              <a:custGeom>
                <a:avLst/>
                <a:gdLst>
                  <a:gd name="T0" fmla="*/ 2147483647 w 221"/>
                  <a:gd name="T1" fmla="*/ 0 h 70"/>
                  <a:gd name="T2" fmla="*/ 2147483647 w 221"/>
                  <a:gd name="T3" fmla="*/ 0 h 70"/>
                  <a:gd name="T4" fmla="*/ 2147483647 w 221"/>
                  <a:gd name="T5" fmla="*/ 2147483647 h 70"/>
                  <a:gd name="T6" fmla="*/ 2147483647 w 221"/>
                  <a:gd name="T7" fmla="*/ 2147483647 h 70"/>
                  <a:gd name="T8" fmla="*/ 2147483647 w 221"/>
                  <a:gd name="T9" fmla="*/ 2147483647 h 70"/>
                  <a:gd name="T10" fmla="*/ 2147483647 w 221"/>
                  <a:gd name="T11" fmla="*/ 0 h 70"/>
                  <a:gd name="T12" fmla="*/ 2147483647 w 221"/>
                  <a:gd name="T13" fmla="*/ 0 h 70"/>
                  <a:gd name="T14" fmla="*/ 2147483647 w 221"/>
                  <a:gd name="T15" fmla="*/ 0 h 70"/>
                  <a:gd name="T16" fmla="*/ 0 w 221"/>
                  <a:gd name="T17" fmla="*/ 2147483647 h 70"/>
                  <a:gd name="T18" fmla="*/ 0 w 221"/>
                  <a:gd name="T19" fmla="*/ 2147483647 h 70"/>
                  <a:gd name="T20" fmla="*/ 2147483647 w 221"/>
                  <a:gd name="T21" fmla="*/ 2147483647 h 70"/>
                  <a:gd name="T22" fmla="*/ 2147483647 w 221"/>
                  <a:gd name="T23" fmla="*/ 0 h 7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21" h="70">
                    <a:moveTo>
                      <a:pt x="181" y="0"/>
                    </a:moveTo>
                    <a:cubicBezTo>
                      <a:pt x="61" y="0"/>
                      <a:pt x="61" y="0"/>
                      <a:pt x="61" y="0"/>
                    </a:cubicBezTo>
                    <a:cubicBezTo>
                      <a:pt x="61" y="70"/>
                      <a:pt x="61" y="70"/>
                      <a:pt x="61" y="70"/>
                    </a:cubicBezTo>
                    <a:cubicBezTo>
                      <a:pt x="221" y="70"/>
                      <a:pt x="221" y="70"/>
                      <a:pt x="221" y="70"/>
                    </a:cubicBezTo>
                    <a:cubicBezTo>
                      <a:pt x="221" y="40"/>
                      <a:pt x="221" y="40"/>
                      <a:pt x="221" y="40"/>
                    </a:cubicBezTo>
                    <a:cubicBezTo>
                      <a:pt x="221" y="18"/>
                      <a:pt x="203" y="0"/>
                      <a:pt x="181" y="0"/>
                    </a:cubicBezTo>
                    <a:close/>
                    <a:moveTo>
                      <a:pt x="51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51" y="70"/>
                      <a:pt x="51" y="70"/>
                      <a:pt x="51" y="70"/>
                    </a:cubicBezTo>
                    <a:lnTo>
                      <a:pt x="51" y="0"/>
                    </a:lnTo>
                    <a:close/>
                  </a:path>
                </a:pathLst>
              </a:custGeom>
              <a:solidFill>
                <a:srgbClr val="F0FF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2287" y="3437"/>
              <a:ext cx="2296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rPr>
                <a:t>团购时间多但收获少</a:t>
              </a: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779510" y="5986780"/>
            <a:ext cx="2134235" cy="640080"/>
            <a:chOff x="13826" y="8438"/>
            <a:chExt cx="3361" cy="1008"/>
          </a:xfrm>
        </p:grpSpPr>
        <p:grpSp>
          <p:nvGrpSpPr>
            <p:cNvPr id="33814" name="组合 185"/>
            <p:cNvGrpSpPr/>
            <p:nvPr/>
          </p:nvGrpSpPr>
          <p:grpSpPr bwMode="auto">
            <a:xfrm>
              <a:off x="13826" y="8438"/>
              <a:ext cx="1031" cy="1008"/>
              <a:chOff x="5417695" y="4745093"/>
              <a:chExt cx="904391" cy="903061"/>
            </a:xfrm>
          </p:grpSpPr>
          <p:sp>
            <p:nvSpPr>
              <p:cNvPr id="33932" name="Freeform 492"/>
              <p:cNvSpPr/>
              <p:nvPr/>
            </p:nvSpPr>
            <p:spPr bwMode="auto">
              <a:xfrm>
                <a:off x="5417695" y="4745093"/>
                <a:ext cx="904391" cy="903061"/>
              </a:xfrm>
              <a:custGeom>
                <a:avLst/>
                <a:gdLst>
                  <a:gd name="T0" fmla="*/ 2147483647 w 575"/>
                  <a:gd name="T1" fmla="*/ 2147483647 h 574"/>
                  <a:gd name="T2" fmla="*/ 2147483647 w 575"/>
                  <a:gd name="T3" fmla="*/ 2147483647 h 574"/>
                  <a:gd name="T4" fmla="*/ 2147483647 w 575"/>
                  <a:gd name="T5" fmla="*/ 2147483647 h 574"/>
                  <a:gd name="T6" fmla="*/ 2147483647 w 575"/>
                  <a:gd name="T7" fmla="*/ 2147483647 h 574"/>
                  <a:gd name="T8" fmla="*/ 0 w 575"/>
                  <a:gd name="T9" fmla="*/ 2147483647 h 574"/>
                  <a:gd name="T10" fmla="*/ 0 w 575"/>
                  <a:gd name="T11" fmla="*/ 2147483647 h 574"/>
                  <a:gd name="T12" fmla="*/ 2147483647 w 575"/>
                  <a:gd name="T13" fmla="*/ 0 h 574"/>
                  <a:gd name="T14" fmla="*/ 2147483647 w 575"/>
                  <a:gd name="T15" fmla="*/ 0 h 574"/>
                  <a:gd name="T16" fmla="*/ 2147483647 w 575"/>
                  <a:gd name="T17" fmla="*/ 2147483647 h 5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75" h="574">
                    <a:moveTo>
                      <a:pt x="575" y="146"/>
                    </a:moveTo>
                    <a:cubicBezTo>
                      <a:pt x="575" y="428"/>
                      <a:pt x="575" y="428"/>
                      <a:pt x="575" y="428"/>
                    </a:cubicBezTo>
                    <a:cubicBezTo>
                      <a:pt x="575" y="509"/>
                      <a:pt x="509" y="574"/>
                      <a:pt x="428" y="574"/>
                    </a:cubicBezTo>
                    <a:cubicBezTo>
                      <a:pt x="146" y="574"/>
                      <a:pt x="146" y="574"/>
                      <a:pt x="146" y="574"/>
                    </a:cubicBezTo>
                    <a:cubicBezTo>
                      <a:pt x="66" y="574"/>
                      <a:pt x="0" y="509"/>
                      <a:pt x="0" y="428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66"/>
                      <a:pt x="66" y="0"/>
                      <a:pt x="146" y="0"/>
                    </a:cubicBezTo>
                    <a:cubicBezTo>
                      <a:pt x="428" y="0"/>
                      <a:pt x="428" y="0"/>
                      <a:pt x="428" y="0"/>
                    </a:cubicBezTo>
                    <a:cubicBezTo>
                      <a:pt x="509" y="0"/>
                      <a:pt x="575" y="66"/>
                      <a:pt x="575" y="146"/>
                    </a:cubicBezTo>
                    <a:close/>
                  </a:path>
                </a:pathLst>
              </a:custGeom>
              <a:solidFill>
                <a:srgbClr val="4C8E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33" name="Freeform 493"/>
              <p:cNvSpPr/>
              <p:nvPr/>
            </p:nvSpPr>
            <p:spPr bwMode="auto">
              <a:xfrm>
                <a:off x="5641133" y="4916661"/>
                <a:ext cx="680953" cy="731493"/>
              </a:xfrm>
              <a:custGeom>
                <a:avLst/>
                <a:gdLst>
                  <a:gd name="T0" fmla="*/ 2147483647 w 433"/>
                  <a:gd name="T1" fmla="*/ 2147483647 h 465"/>
                  <a:gd name="T2" fmla="*/ 2147483647 w 433"/>
                  <a:gd name="T3" fmla="*/ 2147483647 h 465"/>
                  <a:gd name="T4" fmla="*/ 0 w 433"/>
                  <a:gd name="T5" fmla="*/ 2147483647 h 465"/>
                  <a:gd name="T6" fmla="*/ 2147483647 w 433"/>
                  <a:gd name="T7" fmla="*/ 2147483647 h 465"/>
                  <a:gd name="T8" fmla="*/ 0 w 433"/>
                  <a:gd name="T9" fmla="*/ 2147483647 h 465"/>
                  <a:gd name="T10" fmla="*/ 2147483647 w 433"/>
                  <a:gd name="T11" fmla="*/ 2147483647 h 465"/>
                  <a:gd name="T12" fmla="*/ 2147483647 w 433"/>
                  <a:gd name="T13" fmla="*/ 2147483647 h 465"/>
                  <a:gd name="T14" fmla="*/ 2147483647 w 433"/>
                  <a:gd name="T15" fmla="*/ 2147483647 h 465"/>
                  <a:gd name="T16" fmla="*/ 2147483647 w 433"/>
                  <a:gd name="T17" fmla="*/ 2147483647 h 465"/>
                  <a:gd name="T18" fmla="*/ 2147483647 w 433"/>
                  <a:gd name="T19" fmla="*/ 2147483647 h 465"/>
                  <a:gd name="T20" fmla="*/ 2147483647 w 433"/>
                  <a:gd name="T21" fmla="*/ 2147483647 h 465"/>
                  <a:gd name="T22" fmla="*/ 2147483647 w 433"/>
                  <a:gd name="T23" fmla="*/ 0 h 465"/>
                  <a:gd name="T24" fmla="*/ 2147483647 w 433"/>
                  <a:gd name="T25" fmla="*/ 2147483647 h 465"/>
                  <a:gd name="T26" fmla="*/ 2147483647 w 433"/>
                  <a:gd name="T27" fmla="*/ 2147483647 h 465"/>
                  <a:gd name="T28" fmla="*/ 2147483647 w 433"/>
                  <a:gd name="T29" fmla="*/ 2147483647 h 465"/>
                  <a:gd name="T30" fmla="*/ 2147483647 w 433"/>
                  <a:gd name="T31" fmla="*/ 2147483647 h 465"/>
                  <a:gd name="T32" fmla="*/ 2147483647 w 433"/>
                  <a:gd name="T33" fmla="*/ 2147483647 h 465"/>
                  <a:gd name="T34" fmla="*/ 2147483647 w 433"/>
                  <a:gd name="T35" fmla="*/ 2147483647 h 465"/>
                  <a:gd name="T36" fmla="*/ 2147483647 w 433"/>
                  <a:gd name="T37" fmla="*/ 2147483647 h 46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33" h="465">
                    <a:moveTo>
                      <a:pt x="30" y="357"/>
                    </a:moveTo>
                    <a:cubicBezTo>
                      <a:pt x="132" y="238"/>
                      <a:pt x="132" y="238"/>
                      <a:pt x="132" y="238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28" y="79"/>
                      <a:pt x="28" y="79"/>
                      <a:pt x="28" y="7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93" y="28"/>
                      <a:pt x="93" y="28"/>
                      <a:pt x="93" y="28"/>
                    </a:cubicBezTo>
                    <a:cubicBezTo>
                      <a:pt x="165" y="100"/>
                      <a:pt x="165" y="100"/>
                      <a:pt x="165" y="100"/>
                    </a:cubicBezTo>
                    <a:cubicBezTo>
                      <a:pt x="191" y="90"/>
                      <a:pt x="191" y="90"/>
                      <a:pt x="191" y="90"/>
                    </a:cubicBezTo>
                    <a:cubicBezTo>
                      <a:pt x="121" y="20"/>
                      <a:pt x="121" y="20"/>
                      <a:pt x="121" y="20"/>
                    </a:cubicBezTo>
                    <a:cubicBezTo>
                      <a:pt x="133" y="9"/>
                      <a:pt x="133" y="9"/>
                      <a:pt x="133" y="9"/>
                    </a:cubicBezTo>
                    <a:cubicBezTo>
                      <a:pt x="136" y="12"/>
                      <a:pt x="136" y="12"/>
                      <a:pt x="136" y="12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94" y="27"/>
                      <a:pt x="194" y="27"/>
                      <a:pt x="194" y="27"/>
                    </a:cubicBezTo>
                    <a:cubicBezTo>
                      <a:pt x="283" y="21"/>
                      <a:pt x="283" y="21"/>
                      <a:pt x="283" y="21"/>
                    </a:cubicBezTo>
                    <a:cubicBezTo>
                      <a:pt x="433" y="171"/>
                      <a:pt x="433" y="171"/>
                      <a:pt x="433" y="171"/>
                    </a:cubicBezTo>
                    <a:cubicBezTo>
                      <a:pt x="433" y="319"/>
                      <a:pt x="433" y="319"/>
                      <a:pt x="433" y="319"/>
                    </a:cubicBezTo>
                    <a:cubicBezTo>
                      <a:pt x="433" y="400"/>
                      <a:pt x="367" y="465"/>
                      <a:pt x="286" y="465"/>
                    </a:cubicBezTo>
                    <a:cubicBezTo>
                      <a:pt x="138" y="465"/>
                      <a:pt x="138" y="465"/>
                      <a:pt x="138" y="465"/>
                    </a:cubicBezTo>
                    <a:lnTo>
                      <a:pt x="30" y="357"/>
                    </a:lnTo>
                    <a:close/>
                  </a:path>
                </a:pathLst>
              </a:custGeom>
              <a:solidFill>
                <a:srgbClr val="265F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34" name="Rectangle 523"/>
              <p:cNvSpPr>
                <a:spLocks noChangeArrowheads="1"/>
              </p:cNvSpPr>
              <p:nvPr/>
            </p:nvSpPr>
            <p:spPr bwMode="auto">
              <a:xfrm>
                <a:off x="5861245" y="4943261"/>
                <a:ext cx="15960" cy="107064"/>
              </a:xfrm>
              <a:prstGeom prst="rect">
                <a:avLst/>
              </a:prstGeom>
              <a:solidFill>
                <a:srgbClr val="F4F9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35" name="Freeform 524"/>
              <p:cNvSpPr/>
              <p:nvPr/>
            </p:nvSpPr>
            <p:spPr bwMode="auto">
              <a:xfrm>
                <a:off x="5826666" y="4912006"/>
                <a:ext cx="85119" cy="43889"/>
              </a:xfrm>
              <a:custGeom>
                <a:avLst/>
                <a:gdLst>
                  <a:gd name="T0" fmla="*/ 2147483647 w 54"/>
                  <a:gd name="T1" fmla="*/ 0 h 28"/>
                  <a:gd name="T2" fmla="*/ 2147483647 w 54"/>
                  <a:gd name="T3" fmla="*/ 0 h 28"/>
                  <a:gd name="T4" fmla="*/ 2147483647 w 54"/>
                  <a:gd name="T5" fmla="*/ 2147483647 h 28"/>
                  <a:gd name="T6" fmla="*/ 2147483647 w 54"/>
                  <a:gd name="T7" fmla="*/ 2147483647 h 28"/>
                  <a:gd name="T8" fmla="*/ 2147483647 w 54"/>
                  <a:gd name="T9" fmla="*/ 2147483647 h 28"/>
                  <a:gd name="T10" fmla="*/ 2147483647 w 54"/>
                  <a:gd name="T11" fmla="*/ 2147483647 h 28"/>
                  <a:gd name="T12" fmla="*/ 0 w 54"/>
                  <a:gd name="T13" fmla="*/ 2147483647 h 28"/>
                  <a:gd name="T14" fmla="*/ 0 w 54"/>
                  <a:gd name="T15" fmla="*/ 2147483647 h 28"/>
                  <a:gd name="T16" fmla="*/ 2147483647 w 54"/>
                  <a:gd name="T17" fmla="*/ 0 h 2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4" h="28">
                    <a:moveTo>
                      <a:pt x="14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48" y="0"/>
                      <a:pt x="54" y="6"/>
                      <a:pt x="54" y="14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4" y="22"/>
                      <a:pt x="48" y="28"/>
                      <a:pt x="40" y="2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6" y="28"/>
                      <a:pt x="0" y="22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lose/>
                  </a:path>
                </a:pathLst>
              </a:custGeom>
              <a:solidFill>
                <a:srgbClr val="F4F9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36" name="Freeform 525"/>
              <p:cNvSpPr/>
              <p:nvPr/>
            </p:nvSpPr>
            <p:spPr bwMode="auto">
              <a:xfrm>
                <a:off x="5680367" y="5330287"/>
                <a:ext cx="111719" cy="158933"/>
              </a:xfrm>
              <a:custGeom>
                <a:avLst/>
                <a:gdLst>
                  <a:gd name="T0" fmla="*/ 2147483647 w 71"/>
                  <a:gd name="T1" fmla="*/ 0 h 101"/>
                  <a:gd name="T2" fmla="*/ 2147483647 w 71"/>
                  <a:gd name="T3" fmla="*/ 2147483647 h 101"/>
                  <a:gd name="T4" fmla="*/ 2147483647 w 71"/>
                  <a:gd name="T5" fmla="*/ 2147483647 h 101"/>
                  <a:gd name="T6" fmla="*/ 2147483647 w 71"/>
                  <a:gd name="T7" fmla="*/ 2147483647 h 101"/>
                  <a:gd name="T8" fmla="*/ 2147483647 w 71"/>
                  <a:gd name="T9" fmla="*/ 0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1" h="101">
                    <a:moveTo>
                      <a:pt x="35" y="0"/>
                    </a:moveTo>
                    <a:cubicBezTo>
                      <a:pt x="4" y="84"/>
                      <a:pt x="4" y="84"/>
                      <a:pt x="4" y="84"/>
                    </a:cubicBezTo>
                    <a:cubicBezTo>
                      <a:pt x="0" y="95"/>
                      <a:pt x="9" y="101"/>
                      <a:pt x="17" y="91"/>
                    </a:cubicBezTo>
                    <a:cubicBezTo>
                      <a:pt x="71" y="18"/>
                      <a:pt x="71" y="18"/>
                      <a:pt x="71" y="18"/>
                    </a:cubicBez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4F9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37" name="Freeform 526"/>
              <p:cNvSpPr/>
              <p:nvPr/>
            </p:nvSpPr>
            <p:spPr bwMode="auto">
              <a:xfrm>
                <a:off x="5946365" y="5330287"/>
                <a:ext cx="111719" cy="158933"/>
              </a:xfrm>
              <a:custGeom>
                <a:avLst/>
                <a:gdLst>
                  <a:gd name="T0" fmla="*/ 2147483647 w 71"/>
                  <a:gd name="T1" fmla="*/ 0 h 101"/>
                  <a:gd name="T2" fmla="*/ 2147483647 w 71"/>
                  <a:gd name="T3" fmla="*/ 2147483647 h 101"/>
                  <a:gd name="T4" fmla="*/ 2147483647 w 71"/>
                  <a:gd name="T5" fmla="*/ 2147483647 h 101"/>
                  <a:gd name="T6" fmla="*/ 0 w 71"/>
                  <a:gd name="T7" fmla="*/ 2147483647 h 101"/>
                  <a:gd name="T8" fmla="*/ 2147483647 w 71"/>
                  <a:gd name="T9" fmla="*/ 0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1" h="101">
                    <a:moveTo>
                      <a:pt x="36" y="0"/>
                    </a:moveTo>
                    <a:cubicBezTo>
                      <a:pt x="67" y="84"/>
                      <a:pt x="67" y="84"/>
                      <a:pt x="67" y="84"/>
                    </a:cubicBezTo>
                    <a:cubicBezTo>
                      <a:pt x="71" y="95"/>
                      <a:pt x="62" y="101"/>
                      <a:pt x="55" y="91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4F9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38" name="Oval 527"/>
              <p:cNvSpPr>
                <a:spLocks noChangeArrowheads="1"/>
              </p:cNvSpPr>
              <p:nvPr/>
            </p:nvSpPr>
            <p:spPr bwMode="auto">
              <a:xfrm>
                <a:off x="5650443" y="4987816"/>
                <a:ext cx="438896" cy="438230"/>
              </a:xfrm>
              <a:prstGeom prst="ellipse">
                <a:avLst/>
              </a:prstGeom>
              <a:solidFill>
                <a:srgbClr val="F4F9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39" name="Oval 528"/>
              <p:cNvSpPr>
                <a:spLocks noChangeArrowheads="1"/>
              </p:cNvSpPr>
              <p:nvPr/>
            </p:nvSpPr>
            <p:spPr bwMode="auto">
              <a:xfrm>
                <a:off x="5691672" y="5028380"/>
                <a:ext cx="356436" cy="357101"/>
              </a:xfrm>
              <a:prstGeom prst="ellipse">
                <a:avLst/>
              </a:prstGeom>
              <a:solidFill>
                <a:srgbClr val="265F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40" name="Freeform 529"/>
              <p:cNvSpPr/>
              <p:nvPr/>
            </p:nvSpPr>
            <p:spPr bwMode="auto">
              <a:xfrm>
                <a:off x="5718272" y="5197954"/>
                <a:ext cx="50539" cy="17290"/>
              </a:xfrm>
              <a:custGeom>
                <a:avLst/>
                <a:gdLst>
                  <a:gd name="T0" fmla="*/ 2147483647 w 32"/>
                  <a:gd name="T1" fmla="*/ 2147483647 h 11"/>
                  <a:gd name="T2" fmla="*/ 0 w 32"/>
                  <a:gd name="T3" fmla="*/ 2147483647 h 11"/>
                  <a:gd name="T4" fmla="*/ 2147483647 w 32"/>
                  <a:gd name="T5" fmla="*/ 0 h 11"/>
                  <a:gd name="T6" fmla="*/ 2147483647 w 32"/>
                  <a:gd name="T7" fmla="*/ 0 h 11"/>
                  <a:gd name="T8" fmla="*/ 2147483647 w 32"/>
                  <a:gd name="T9" fmla="*/ 2147483647 h 11"/>
                  <a:gd name="T10" fmla="*/ 2147483647 w 32"/>
                  <a:gd name="T11" fmla="*/ 2147483647 h 11"/>
                  <a:gd name="T12" fmla="*/ 2147483647 w 32"/>
                  <a:gd name="T13" fmla="*/ 2147483647 h 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2" h="11">
                    <a:moveTo>
                      <a:pt x="6" y="11"/>
                    </a:moveTo>
                    <a:cubicBezTo>
                      <a:pt x="3" y="11"/>
                      <a:pt x="0" y="9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9" y="0"/>
                      <a:pt x="32" y="3"/>
                      <a:pt x="32" y="6"/>
                    </a:cubicBezTo>
                    <a:cubicBezTo>
                      <a:pt x="32" y="9"/>
                      <a:pt x="29" y="11"/>
                      <a:pt x="26" y="11"/>
                    </a:cubicBezTo>
                    <a:lnTo>
                      <a:pt x="6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41" name="Freeform 530"/>
              <p:cNvSpPr/>
              <p:nvPr/>
            </p:nvSpPr>
            <p:spPr bwMode="auto">
              <a:xfrm>
                <a:off x="5861245" y="5056975"/>
                <a:ext cx="17290" cy="49874"/>
              </a:xfrm>
              <a:custGeom>
                <a:avLst/>
                <a:gdLst>
                  <a:gd name="T0" fmla="*/ 0 w 11"/>
                  <a:gd name="T1" fmla="*/ 2147483647 h 32"/>
                  <a:gd name="T2" fmla="*/ 2147483647 w 11"/>
                  <a:gd name="T3" fmla="*/ 0 h 32"/>
                  <a:gd name="T4" fmla="*/ 2147483647 w 11"/>
                  <a:gd name="T5" fmla="*/ 2147483647 h 32"/>
                  <a:gd name="T6" fmla="*/ 2147483647 w 11"/>
                  <a:gd name="T7" fmla="*/ 2147483647 h 32"/>
                  <a:gd name="T8" fmla="*/ 2147483647 w 11"/>
                  <a:gd name="T9" fmla="*/ 2147483647 h 32"/>
                  <a:gd name="T10" fmla="*/ 0 w 11"/>
                  <a:gd name="T11" fmla="*/ 2147483647 h 32"/>
                  <a:gd name="T12" fmla="*/ 0 w 11"/>
                  <a:gd name="T13" fmla="*/ 2147483647 h 3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1" h="32">
                    <a:moveTo>
                      <a:pt x="0" y="6"/>
                    </a:move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11" y="2"/>
                      <a:pt x="11" y="6"/>
                    </a:cubicBezTo>
                    <a:cubicBezTo>
                      <a:pt x="11" y="26"/>
                      <a:pt x="11" y="26"/>
                      <a:pt x="11" y="26"/>
                    </a:cubicBezTo>
                    <a:cubicBezTo>
                      <a:pt x="11" y="29"/>
                      <a:pt x="8" y="32"/>
                      <a:pt x="5" y="32"/>
                    </a:cubicBezTo>
                    <a:cubicBezTo>
                      <a:pt x="2" y="32"/>
                      <a:pt x="0" y="29"/>
                      <a:pt x="0" y="26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F4F9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42" name="Freeform 531"/>
              <p:cNvSpPr/>
              <p:nvPr/>
            </p:nvSpPr>
            <p:spPr bwMode="auto">
              <a:xfrm>
                <a:off x="5969639" y="5197954"/>
                <a:ext cx="50539" cy="17290"/>
              </a:xfrm>
              <a:custGeom>
                <a:avLst/>
                <a:gdLst>
                  <a:gd name="T0" fmla="*/ 2147483647 w 32"/>
                  <a:gd name="T1" fmla="*/ 0 h 11"/>
                  <a:gd name="T2" fmla="*/ 2147483647 w 32"/>
                  <a:gd name="T3" fmla="*/ 2147483647 h 11"/>
                  <a:gd name="T4" fmla="*/ 2147483647 w 32"/>
                  <a:gd name="T5" fmla="*/ 2147483647 h 11"/>
                  <a:gd name="T6" fmla="*/ 2147483647 w 32"/>
                  <a:gd name="T7" fmla="*/ 2147483647 h 11"/>
                  <a:gd name="T8" fmla="*/ 0 w 32"/>
                  <a:gd name="T9" fmla="*/ 2147483647 h 11"/>
                  <a:gd name="T10" fmla="*/ 2147483647 w 32"/>
                  <a:gd name="T11" fmla="*/ 0 h 11"/>
                  <a:gd name="T12" fmla="*/ 2147483647 w 32"/>
                  <a:gd name="T13" fmla="*/ 0 h 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2" h="11">
                    <a:moveTo>
                      <a:pt x="26" y="0"/>
                    </a:moveTo>
                    <a:cubicBezTo>
                      <a:pt x="29" y="0"/>
                      <a:pt x="32" y="3"/>
                      <a:pt x="32" y="6"/>
                    </a:cubicBezTo>
                    <a:cubicBezTo>
                      <a:pt x="32" y="9"/>
                      <a:pt x="29" y="11"/>
                      <a:pt x="26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9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43" name="Freeform 532"/>
              <p:cNvSpPr/>
              <p:nvPr/>
            </p:nvSpPr>
            <p:spPr bwMode="auto">
              <a:xfrm>
                <a:off x="5861245" y="5308342"/>
                <a:ext cx="17290" cy="50539"/>
              </a:xfrm>
              <a:custGeom>
                <a:avLst/>
                <a:gdLst>
                  <a:gd name="T0" fmla="*/ 2147483647 w 11"/>
                  <a:gd name="T1" fmla="*/ 2147483647 h 32"/>
                  <a:gd name="T2" fmla="*/ 2147483647 w 11"/>
                  <a:gd name="T3" fmla="*/ 2147483647 h 32"/>
                  <a:gd name="T4" fmla="*/ 0 w 11"/>
                  <a:gd name="T5" fmla="*/ 2147483647 h 32"/>
                  <a:gd name="T6" fmla="*/ 0 w 11"/>
                  <a:gd name="T7" fmla="*/ 2147483647 h 32"/>
                  <a:gd name="T8" fmla="*/ 2147483647 w 11"/>
                  <a:gd name="T9" fmla="*/ 0 h 32"/>
                  <a:gd name="T10" fmla="*/ 2147483647 w 11"/>
                  <a:gd name="T11" fmla="*/ 2147483647 h 32"/>
                  <a:gd name="T12" fmla="*/ 2147483647 w 11"/>
                  <a:gd name="T13" fmla="*/ 2147483647 h 3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1" h="32">
                    <a:moveTo>
                      <a:pt x="11" y="26"/>
                    </a:moveTo>
                    <a:cubicBezTo>
                      <a:pt x="11" y="29"/>
                      <a:pt x="8" y="32"/>
                      <a:pt x="5" y="32"/>
                    </a:cubicBezTo>
                    <a:cubicBezTo>
                      <a:pt x="2" y="32"/>
                      <a:pt x="0" y="29"/>
                      <a:pt x="0" y="2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11" y="2"/>
                      <a:pt x="11" y="6"/>
                    </a:cubicBezTo>
                    <a:lnTo>
                      <a:pt x="11" y="2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44" name="Freeform 533"/>
              <p:cNvSpPr/>
              <p:nvPr/>
            </p:nvSpPr>
            <p:spPr bwMode="auto">
              <a:xfrm>
                <a:off x="5792086" y="5154064"/>
                <a:ext cx="179548" cy="63175"/>
              </a:xfrm>
              <a:custGeom>
                <a:avLst/>
                <a:gdLst>
                  <a:gd name="T0" fmla="*/ 2147483647 w 114"/>
                  <a:gd name="T1" fmla="*/ 2147483647 h 40"/>
                  <a:gd name="T2" fmla="*/ 2147483647 w 114"/>
                  <a:gd name="T3" fmla="*/ 2147483647 h 40"/>
                  <a:gd name="T4" fmla="*/ 2147483647 w 114"/>
                  <a:gd name="T5" fmla="*/ 2147483647 h 40"/>
                  <a:gd name="T6" fmla="*/ 2147483647 w 114"/>
                  <a:gd name="T7" fmla="*/ 2147483647 h 40"/>
                  <a:gd name="T8" fmla="*/ 2147483647 w 114"/>
                  <a:gd name="T9" fmla="*/ 2147483647 h 40"/>
                  <a:gd name="T10" fmla="*/ 2147483647 w 114"/>
                  <a:gd name="T11" fmla="*/ 2147483647 h 40"/>
                  <a:gd name="T12" fmla="*/ 2147483647 w 114"/>
                  <a:gd name="T13" fmla="*/ 2147483647 h 40"/>
                  <a:gd name="T14" fmla="*/ 2147483647 w 114"/>
                  <a:gd name="T15" fmla="*/ 2147483647 h 40"/>
                  <a:gd name="T16" fmla="*/ 2147483647 w 114"/>
                  <a:gd name="T17" fmla="*/ 2147483647 h 40"/>
                  <a:gd name="T18" fmla="*/ 2147483647 w 114"/>
                  <a:gd name="T19" fmla="*/ 2147483647 h 4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14" h="40">
                    <a:moveTo>
                      <a:pt x="4" y="19"/>
                    </a:moveTo>
                    <a:cubicBezTo>
                      <a:pt x="2" y="18"/>
                      <a:pt x="0" y="15"/>
                      <a:pt x="2" y="12"/>
                    </a:cubicBezTo>
                    <a:cubicBezTo>
                      <a:pt x="3" y="9"/>
                      <a:pt x="6" y="8"/>
                      <a:pt x="9" y="9"/>
                    </a:cubicBezTo>
                    <a:cubicBezTo>
                      <a:pt x="49" y="28"/>
                      <a:pt x="49" y="28"/>
                      <a:pt x="49" y="28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8" y="0"/>
                      <a:pt x="112" y="1"/>
                      <a:pt x="113" y="4"/>
                    </a:cubicBezTo>
                    <a:cubicBezTo>
                      <a:pt x="114" y="6"/>
                      <a:pt x="113" y="10"/>
                      <a:pt x="110" y="11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0" y="40"/>
                      <a:pt x="48" y="39"/>
                      <a:pt x="47" y="39"/>
                    </a:cubicBezTo>
                    <a:lnTo>
                      <a:pt x="4" y="19"/>
                    </a:lnTo>
                    <a:close/>
                  </a:path>
                </a:pathLst>
              </a:custGeom>
              <a:solidFill>
                <a:srgbClr val="F4F9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45" name="Freeform 534"/>
              <p:cNvSpPr/>
              <p:nvPr/>
            </p:nvSpPr>
            <p:spPr bwMode="auto">
              <a:xfrm>
                <a:off x="5607883" y="4916661"/>
                <a:ext cx="179548" cy="166913"/>
              </a:xfrm>
              <a:custGeom>
                <a:avLst/>
                <a:gdLst>
                  <a:gd name="T0" fmla="*/ 2147483647 w 114"/>
                  <a:gd name="T1" fmla="*/ 2147483647 h 106"/>
                  <a:gd name="T2" fmla="*/ 2147483647 w 114"/>
                  <a:gd name="T3" fmla="*/ 2147483647 h 106"/>
                  <a:gd name="T4" fmla="*/ 2147483647 w 114"/>
                  <a:gd name="T5" fmla="*/ 2147483647 h 106"/>
                  <a:gd name="T6" fmla="*/ 2147483647 w 114"/>
                  <a:gd name="T7" fmla="*/ 2147483647 h 10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14" h="106">
                    <a:moveTo>
                      <a:pt x="29" y="21"/>
                    </a:moveTo>
                    <a:cubicBezTo>
                      <a:pt x="54" y="0"/>
                      <a:pt x="93" y="3"/>
                      <a:pt x="114" y="28"/>
                    </a:cubicBezTo>
                    <a:cubicBezTo>
                      <a:pt x="21" y="106"/>
                      <a:pt x="21" y="106"/>
                      <a:pt x="21" y="106"/>
                    </a:cubicBezTo>
                    <a:cubicBezTo>
                      <a:pt x="0" y="81"/>
                      <a:pt x="3" y="43"/>
                      <a:pt x="29" y="21"/>
                    </a:cubicBezTo>
                    <a:close/>
                  </a:path>
                </a:pathLst>
              </a:custGeom>
              <a:solidFill>
                <a:srgbClr val="F4F9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946" name="Freeform 535"/>
              <p:cNvSpPr/>
              <p:nvPr/>
            </p:nvSpPr>
            <p:spPr bwMode="auto">
              <a:xfrm>
                <a:off x="5947695" y="4916661"/>
                <a:ext cx="180878" cy="166913"/>
              </a:xfrm>
              <a:custGeom>
                <a:avLst/>
                <a:gdLst>
                  <a:gd name="T0" fmla="*/ 2147483647 w 115"/>
                  <a:gd name="T1" fmla="*/ 2147483647 h 106"/>
                  <a:gd name="T2" fmla="*/ 2147483647 w 115"/>
                  <a:gd name="T3" fmla="*/ 2147483647 h 106"/>
                  <a:gd name="T4" fmla="*/ 0 w 115"/>
                  <a:gd name="T5" fmla="*/ 2147483647 h 106"/>
                  <a:gd name="T6" fmla="*/ 2147483647 w 115"/>
                  <a:gd name="T7" fmla="*/ 2147483647 h 10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15" h="106">
                    <a:moveTo>
                      <a:pt x="86" y="21"/>
                    </a:moveTo>
                    <a:cubicBezTo>
                      <a:pt x="111" y="43"/>
                      <a:pt x="115" y="81"/>
                      <a:pt x="93" y="106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22" y="3"/>
                      <a:pt x="60" y="0"/>
                      <a:pt x="86" y="21"/>
                    </a:cubicBezTo>
                    <a:close/>
                  </a:path>
                </a:pathLst>
              </a:custGeom>
              <a:solidFill>
                <a:srgbClr val="F4F9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15135" y="8652"/>
              <a:ext cx="205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rPr>
                <a:t>消息轰炸</a:t>
              </a: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735695" y="1020445"/>
            <a:ext cx="2178685" cy="645160"/>
            <a:chOff x="13757" y="1607"/>
            <a:chExt cx="3431" cy="1016"/>
          </a:xfrm>
        </p:grpSpPr>
        <p:grpSp>
          <p:nvGrpSpPr>
            <p:cNvPr id="33804" name="组合 96"/>
            <p:cNvGrpSpPr/>
            <p:nvPr/>
          </p:nvGrpSpPr>
          <p:grpSpPr bwMode="auto">
            <a:xfrm>
              <a:off x="13757" y="1607"/>
              <a:ext cx="1019" cy="1007"/>
              <a:chOff x="2041525" y="3619260"/>
              <a:chExt cx="903725" cy="904391"/>
            </a:xfrm>
          </p:grpSpPr>
          <p:sp>
            <p:nvSpPr>
              <p:cNvPr id="34011" name="Freeform 477"/>
              <p:cNvSpPr/>
              <p:nvPr/>
            </p:nvSpPr>
            <p:spPr bwMode="auto">
              <a:xfrm>
                <a:off x="2041525" y="3619260"/>
                <a:ext cx="903725" cy="904391"/>
              </a:xfrm>
              <a:custGeom>
                <a:avLst/>
                <a:gdLst>
                  <a:gd name="T0" fmla="*/ 2147483647 w 575"/>
                  <a:gd name="T1" fmla="*/ 2147483647 h 575"/>
                  <a:gd name="T2" fmla="*/ 2147483647 w 575"/>
                  <a:gd name="T3" fmla="*/ 2147483647 h 575"/>
                  <a:gd name="T4" fmla="*/ 2147483647 w 575"/>
                  <a:gd name="T5" fmla="*/ 2147483647 h 575"/>
                  <a:gd name="T6" fmla="*/ 2147483647 w 575"/>
                  <a:gd name="T7" fmla="*/ 2147483647 h 575"/>
                  <a:gd name="T8" fmla="*/ 0 w 575"/>
                  <a:gd name="T9" fmla="*/ 2147483647 h 575"/>
                  <a:gd name="T10" fmla="*/ 0 w 575"/>
                  <a:gd name="T11" fmla="*/ 2147483647 h 575"/>
                  <a:gd name="T12" fmla="*/ 2147483647 w 575"/>
                  <a:gd name="T13" fmla="*/ 0 h 575"/>
                  <a:gd name="T14" fmla="*/ 2147483647 w 575"/>
                  <a:gd name="T15" fmla="*/ 0 h 575"/>
                  <a:gd name="T16" fmla="*/ 2147483647 w 575"/>
                  <a:gd name="T17" fmla="*/ 2147483647 h 5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75" h="575">
                    <a:moveTo>
                      <a:pt x="575" y="147"/>
                    </a:moveTo>
                    <a:cubicBezTo>
                      <a:pt x="575" y="428"/>
                      <a:pt x="575" y="428"/>
                      <a:pt x="575" y="428"/>
                    </a:cubicBezTo>
                    <a:cubicBezTo>
                      <a:pt x="575" y="509"/>
                      <a:pt x="509" y="575"/>
                      <a:pt x="428" y="575"/>
                    </a:cubicBezTo>
                    <a:cubicBezTo>
                      <a:pt x="147" y="575"/>
                      <a:pt x="147" y="575"/>
                      <a:pt x="147" y="575"/>
                    </a:cubicBezTo>
                    <a:cubicBezTo>
                      <a:pt x="66" y="575"/>
                      <a:pt x="0" y="509"/>
                      <a:pt x="0" y="428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0" y="66"/>
                      <a:pt x="66" y="0"/>
                      <a:pt x="147" y="0"/>
                    </a:cubicBezTo>
                    <a:cubicBezTo>
                      <a:pt x="428" y="0"/>
                      <a:pt x="428" y="0"/>
                      <a:pt x="428" y="0"/>
                    </a:cubicBezTo>
                    <a:cubicBezTo>
                      <a:pt x="509" y="0"/>
                      <a:pt x="575" y="66"/>
                      <a:pt x="575" y="147"/>
                    </a:cubicBezTo>
                    <a:close/>
                  </a:path>
                </a:pathLst>
              </a:custGeom>
              <a:solidFill>
                <a:srgbClr val="F9A8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12" name="Freeform 478"/>
              <p:cNvSpPr/>
              <p:nvPr/>
            </p:nvSpPr>
            <p:spPr bwMode="auto">
              <a:xfrm>
                <a:off x="2219078" y="3836712"/>
                <a:ext cx="726172" cy="686938"/>
              </a:xfrm>
              <a:custGeom>
                <a:avLst/>
                <a:gdLst>
                  <a:gd name="T0" fmla="*/ 2147483647 w 462"/>
                  <a:gd name="T1" fmla="*/ 2147483647 h 437"/>
                  <a:gd name="T2" fmla="*/ 2147483647 w 462"/>
                  <a:gd name="T3" fmla="*/ 2147483647 h 437"/>
                  <a:gd name="T4" fmla="*/ 0 w 462"/>
                  <a:gd name="T5" fmla="*/ 2147483647 h 437"/>
                  <a:gd name="T6" fmla="*/ 2147483647 w 462"/>
                  <a:gd name="T7" fmla="*/ 2147483647 h 437"/>
                  <a:gd name="T8" fmla="*/ 2147483647 w 462"/>
                  <a:gd name="T9" fmla="*/ 0 h 437"/>
                  <a:gd name="T10" fmla="*/ 2147483647 w 462"/>
                  <a:gd name="T11" fmla="*/ 2147483647 h 437"/>
                  <a:gd name="T12" fmla="*/ 2147483647 w 462"/>
                  <a:gd name="T13" fmla="*/ 2147483647 h 437"/>
                  <a:gd name="T14" fmla="*/ 2147483647 w 462"/>
                  <a:gd name="T15" fmla="*/ 2147483647 h 437"/>
                  <a:gd name="T16" fmla="*/ 2147483647 w 462"/>
                  <a:gd name="T17" fmla="*/ 2147483647 h 437"/>
                  <a:gd name="T18" fmla="*/ 2147483647 w 462"/>
                  <a:gd name="T19" fmla="*/ 2147483647 h 437"/>
                  <a:gd name="T20" fmla="*/ 2147483647 w 462"/>
                  <a:gd name="T21" fmla="*/ 2147483647 h 437"/>
                  <a:gd name="T22" fmla="*/ 2147483647 w 462"/>
                  <a:gd name="T23" fmla="*/ 2147483647 h 43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462" h="437">
                    <a:moveTo>
                      <a:pt x="23" y="298"/>
                    </a:moveTo>
                    <a:cubicBezTo>
                      <a:pt x="77" y="215"/>
                      <a:pt x="77" y="215"/>
                      <a:pt x="77" y="215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218" y="0"/>
                      <a:pt x="218" y="0"/>
                      <a:pt x="218" y="0"/>
                    </a:cubicBezTo>
                    <a:cubicBezTo>
                      <a:pt x="336" y="118"/>
                      <a:pt x="336" y="118"/>
                      <a:pt x="336" y="118"/>
                    </a:cubicBezTo>
                    <a:cubicBezTo>
                      <a:pt x="348" y="106"/>
                      <a:pt x="348" y="106"/>
                      <a:pt x="348" y="106"/>
                    </a:cubicBezTo>
                    <a:cubicBezTo>
                      <a:pt x="462" y="219"/>
                      <a:pt x="462" y="219"/>
                      <a:pt x="462" y="219"/>
                    </a:cubicBezTo>
                    <a:cubicBezTo>
                      <a:pt x="462" y="290"/>
                      <a:pt x="462" y="290"/>
                      <a:pt x="462" y="290"/>
                    </a:cubicBezTo>
                    <a:cubicBezTo>
                      <a:pt x="462" y="371"/>
                      <a:pt x="396" y="437"/>
                      <a:pt x="315" y="437"/>
                    </a:cubicBezTo>
                    <a:cubicBezTo>
                      <a:pt x="162" y="437"/>
                      <a:pt x="162" y="437"/>
                      <a:pt x="162" y="437"/>
                    </a:cubicBezTo>
                    <a:lnTo>
                      <a:pt x="23" y="298"/>
                    </a:lnTo>
                    <a:close/>
                  </a:path>
                </a:pathLst>
              </a:custGeom>
              <a:solidFill>
                <a:srgbClr val="D68D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13" name="Freeform 502"/>
              <p:cNvSpPr/>
              <p:nvPr/>
            </p:nvSpPr>
            <p:spPr bwMode="auto">
              <a:xfrm>
                <a:off x="2207773" y="3830062"/>
                <a:ext cx="571229" cy="412296"/>
              </a:xfrm>
              <a:custGeom>
                <a:avLst/>
                <a:gdLst>
                  <a:gd name="T0" fmla="*/ 2147483647 w 363"/>
                  <a:gd name="T1" fmla="*/ 2147483647 h 262"/>
                  <a:gd name="T2" fmla="*/ 2147483647 w 363"/>
                  <a:gd name="T3" fmla="*/ 2147483647 h 262"/>
                  <a:gd name="T4" fmla="*/ 2147483647 w 363"/>
                  <a:gd name="T5" fmla="*/ 2147483647 h 262"/>
                  <a:gd name="T6" fmla="*/ 2147483647 w 363"/>
                  <a:gd name="T7" fmla="*/ 2147483647 h 262"/>
                  <a:gd name="T8" fmla="*/ 2147483647 w 363"/>
                  <a:gd name="T9" fmla="*/ 2147483647 h 262"/>
                  <a:gd name="T10" fmla="*/ 2147483647 w 363"/>
                  <a:gd name="T11" fmla="*/ 2147483647 h 262"/>
                  <a:gd name="T12" fmla="*/ 2147483647 w 363"/>
                  <a:gd name="T13" fmla="*/ 2147483647 h 262"/>
                  <a:gd name="T14" fmla="*/ 0 w 363"/>
                  <a:gd name="T15" fmla="*/ 2147483647 h 262"/>
                  <a:gd name="T16" fmla="*/ 2147483647 w 363"/>
                  <a:gd name="T17" fmla="*/ 2147483647 h 262"/>
                  <a:gd name="T18" fmla="*/ 2147483647 w 363"/>
                  <a:gd name="T19" fmla="*/ 2147483647 h 262"/>
                  <a:gd name="T20" fmla="*/ 2147483647 w 363"/>
                  <a:gd name="T21" fmla="*/ 2147483647 h 262"/>
                  <a:gd name="T22" fmla="*/ 2147483647 w 363"/>
                  <a:gd name="T23" fmla="*/ 2147483647 h 262"/>
                  <a:gd name="T24" fmla="*/ 2147483647 w 363"/>
                  <a:gd name="T25" fmla="*/ 2147483647 h 262"/>
                  <a:gd name="T26" fmla="*/ 2147483647 w 363"/>
                  <a:gd name="T27" fmla="*/ 2147483647 h 262"/>
                  <a:gd name="T28" fmla="*/ 2147483647 w 363"/>
                  <a:gd name="T29" fmla="*/ 0 h 262"/>
                  <a:gd name="T30" fmla="*/ 2147483647 w 363"/>
                  <a:gd name="T31" fmla="*/ 0 h 262"/>
                  <a:gd name="T32" fmla="*/ 2147483647 w 363"/>
                  <a:gd name="T33" fmla="*/ 2147483647 h 262"/>
                  <a:gd name="T34" fmla="*/ 2147483647 w 363"/>
                  <a:gd name="T35" fmla="*/ 2147483647 h 262"/>
                  <a:gd name="T36" fmla="*/ 2147483647 w 363"/>
                  <a:gd name="T37" fmla="*/ 2147483647 h 262"/>
                  <a:gd name="T38" fmla="*/ 2147483647 w 363"/>
                  <a:gd name="T39" fmla="*/ 2147483647 h 262"/>
                  <a:gd name="T40" fmla="*/ 2147483647 w 363"/>
                  <a:gd name="T41" fmla="*/ 2147483647 h 262"/>
                  <a:gd name="T42" fmla="*/ 2147483647 w 363"/>
                  <a:gd name="T43" fmla="*/ 2147483647 h 262"/>
                  <a:gd name="T44" fmla="*/ 2147483647 w 363"/>
                  <a:gd name="T45" fmla="*/ 2147483647 h 262"/>
                  <a:gd name="T46" fmla="*/ 2147483647 w 363"/>
                  <a:gd name="T47" fmla="*/ 2147483647 h 262"/>
                  <a:gd name="T48" fmla="*/ 2147483647 w 363"/>
                  <a:gd name="T49" fmla="*/ 2147483647 h 26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363" h="262">
                    <a:moveTo>
                      <a:pt x="338" y="249"/>
                    </a:moveTo>
                    <a:cubicBezTo>
                      <a:pt x="338" y="262"/>
                      <a:pt x="338" y="262"/>
                      <a:pt x="338" y="262"/>
                    </a:cubicBezTo>
                    <a:cubicBezTo>
                      <a:pt x="269" y="262"/>
                      <a:pt x="269" y="262"/>
                      <a:pt x="269" y="262"/>
                    </a:cubicBezTo>
                    <a:cubicBezTo>
                      <a:pt x="94" y="262"/>
                      <a:pt x="94" y="262"/>
                      <a:pt x="94" y="262"/>
                    </a:cubicBezTo>
                    <a:cubicBezTo>
                      <a:pt x="25" y="262"/>
                      <a:pt x="25" y="262"/>
                      <a:pt x="25" y="262"/>
                    </a:cubicBezTo>
                    <a:cubicBezTo>
                      <a:pt x="25" y="249"/>
                      <a:pt x="25" y="249"/>
                      <a:pt x="25" y="249"/>
                    </a:cubicBezTo>
                    <a:cubicBezTo>
                      <a:pt x="25" y="150"/>
                      <a:pt x="25" y="150"/>
                      <a:pt x="25" y="150"/>
                    </a:cubicBezTo>
                    <a:cubicBezTo>
                      <a:pt x="11" y="150"/>
                      <a:pt x="0" y="140"/>
                      <a:pt x="0" y="127"/>
                    </a:cubicBezTo>
                    <a:cubicBezTo>
                      <a:pt x="0" y="114"/>
                      <a:pt x="11" y="103"/>
                      <a:pt x="25" y="103"/>
                    </a:cubicBezTo>
                    <a:cubicBezTo>
                      <a:pt x="36" y="103"/>
                      <a:pt x="46" y="111"/>
                      <a:pt x="48" y="121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92" y="53"/>
                      <a:pt x="103" y="39"/>
                      <a:pt x="120" y="39"/>
                    </a:cubicBezTo>
                    <a:cubicBezTo>
                      <a:pt x="135" y="39"/>
                      <a:pt x="135" y="39"/>
                      <a:pt x="135" y="39"/>
                    </a:cubicBezTo>
                    <a:cubicBezTo>
                      <a:pt x="135" y="12"/>
                      <a:pt x="135" y="12"/>
                      <a:pt x="135" y="12"/>
                    </a:cubicBezTo>
                    <a:cubicBezTo>
                      <a:pt x="135" y="5"/>
                      <a:pt x="140" y="0"/>
                      <a:pt x="147" y="0"/>
                    </a:cubicBezTo>
                    <a:cubicBezTo>
                      <a:pt x="216" y="0"/>
                      <a:pt x="216" y="0"/>
                      <a:pt x="216" y="0"/>
                    </a:cubicBezTo>
                    <a:cubicBezTo>
                      <a:pt x="223" y="0"/>
                      <a:pt x="228" y="5"/>
                      <a:pt x="228" y="12"/>
                    </a:cubicBezTo>
                    <a:cubicBezTo>
                      <a:pt x="228" y="39"/>
                      <a:pt x="228" y="39"/>
                      <a:pt x="228" y="39"/>
                    </a:cubicBezTo>
                    <a:cubicBezTo>
                      <a:pt x="241" y="39"/>
                      <a:pt x="241" y="39"/>
                      <a:pt x="241" y="39"/>
                    </a:cubicBezTo>
                    <a:cubicBezTo>
                      <a:pt x="263" y="39"/>
                      <a:pt x="268" y="48"/>
                      <a:pt x="279" y="65"/>
                    </a:cubicBezTo>
                    <a:cubicBezTo>
                      <a:pt x="315" y="121"/>
                      <a:pt x="315" y="121"/>
                      <a:pt x="315" y="121"/>
                    </a:cubicBezTo>
                    <a:cubicBezTo>
                      <a:pt x="317" y="111"/>
                      <a:pt x="327" y="103"/>
                      <a:pt x="338" y="103"/>
                    </a:cubicBezTo>
                    <a:cubicBezTo>
                      <a:pt x="352" y="103"/>
                      <a:pt x="363" y="114"/>
                      <a:pt x="363" y="127"/>
                    </a:cubicBezTo>
                    <a:cubicBezTo>
                      <a:pt x="363" y="140"/>
                      <a:pt x="352" y="150"/>
                      <a:pt x="338" y="150"/>
                    </a:cubicBezTo>
                    <a:lnTo>
                      <a:pt x="338" y="249"/>
                    </a:lnTo>
                    <a:close/>
                  </a:path>
                </a:pathLst>
              </a:custGeom>
              <a:solidFill>
                <a:srgbClr val="FFF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14" name="Freeform 503"/>
              <p:cNvSpPr/>
              <p:nvPr/>
            </p:nvSpPr>
            <p:spPr bwMode="auto">
              <a:xfrm>
                <a:off x="2311512" y="3913852"/>
                <a:ext cx="363752" cy="116374"/>
              </a:xfrm>
              <a:custGeom>
                <a:avLst/>
                <a:gdLst>
                  <a:gd name="T0" fmla="*/ 0 w 231"/>
                  <a:gd name="T1" fmla="*/ 2147483647 h 74"/>
                  <a:gd name="T2" fmla="*/ 2147483647 w 231"/>
                  <a:gd name="T3" fmla="*/ 2147483647 h 74"/>
                  <a:gd name="T4" fmla="*/ 2147483647 w 231"/>
                  <a:gd name="T5" fmla="*/ 2147483647 h 74"/>
                  <a:gd name="T6" fmla="*/ 2147483647 w 231"/>
                  <a:gd name="T7" fmla="*/ 0 h 74"/>
                  <a:gd name="T8" fmla="*/ 2147483647 w 231"/>
                  <a:gd name="T9" fmla="*/ 0 h 74"/>
                  <a:gd name="T10" fmla="*/ 2147483647 w 231"/>
                  <a:gd name="T11" fmla="*/ 2147483647 h 74"/>
                  <a:gd name="T12" fmla="*/ 0 w 231"/>
                  <a:gd name="T13" fmla="*/ 2147483647 h 7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1" h="74">
                    <a:moveTo>
                      <a:pt x="0" y="74"/>
                    </a:moveTo>
                    <a:cubicBezTo>
                      <a:pt x="231" y="74"/>
                      <a:pt x="231" y="74"/>
                      <a:pt x="231" y="74"/>
                    </a:cubicBezTo>
                    <a:cubicBezTo>
                      <a:pt x="198" y="23"/>
                      <a:pt x="198" y="23"/>
                      <a:pt x="198" y="23"/>
                    </a:cubicBezTo>
                    <a:cubicBezTo>
                      <a:pt x="189" y="8"/>
                      <a:pt x="185" y="0"/>
                      <a:pt x="167" y="0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49" y="0"/>
                      <a:pt x="40" y="12"/>
                      <a:pt x="33" y="23"/>
                    </a:cubicBezTo>
                    <a:lnTo>
                      <a:pt x="0" y="74"/>
                    </a:lnTo>
                    <a:close/>
                  </a:path>
                </a:pathLst>
              </a:custGeom>
              <a:solidFill>
                <a:srgbClr val="D68D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15" name="Oval 504"/>
              <p:cNvSpPr>
                <a:spLocks noChangeArrowheads="1"/>
              </p:cNvSpPr>
              <p:nvPr/>
            </p:nvSpPr>
            <p:spPr bwMode="auto">
              <a:xfrm>
                <a:off x="2274272" y="4075445"/>
                <a:ext cx="94429" cy="95759"/>
              </a:xfrm>
              <a:prstGeom prst="ellipse">
                <a:avLst/>
              </a:prstGeom>
              <a:solidFill>
                <a:srgbClr val="D68D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16" name="Oval 505"/>
              <p:cNvSpPr>
                <a:spLocks noChangeArrowheads="1"/>
              </p:cNvSpPr>
              <p:nvPr/>
            </p:nvSpPr>
            <p:spPr bwMode="auto">
              <a:xfrm>
                <a:off x="2616744" y="4075445"/>
                <a:ext cx="95759" cy="95759"/>
              </a:xfrm>
              <a:prstGeom prst="ellipse">
                <a:avLst/>
              </a:prstGeom>
              <a:solidFill>
                <a:srgbClr val="D68D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17" name="Oval 506"/>
              <p:cNvSpPr>
                <a:spLocks noChangeArrowheads="1"/>
              </p:cNvSpPr>
              <p:nvPr/>
            </p:nvSpPr>
            <p:spPr bwMode="auto">
              <a:xfrm>
                <a:off x="2281587" y="4084755"/>
                <a:ext cx="79134" cy="79134"/>
              </a:xfrm>
              <a:prstGeom prst="ellipse">
                <a:avLst/>
              </a:prstGeom>
              <a:solidFill>
                <a:srgbClr val="FFF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18" name="Oval 507"/>
              <p:cNvSpPr>
                <a:spLocks noChangeArrowheads="1"/>
              </p:cNvSpPr>
              <p:nvPr/>
            </p:nvSpPr>
            <p:spPr bwMode="auto">
              <a:xfrm>
                <a:off x="2626054" y="4084755"/>
                <a:ext cx="79134" cy="79134"/>
              </a:xfrm>
              <a:prstGeom prst="ellipse">
                <a:avLst/>
              </a:prstGeom>
              <a:solidFill>
                <a:srgbClr val="FFF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19" name="Freeform 508"/>
              <p:cNvSpPr>
                <a:spLocks noEditPoints="1"/>
              </p:cNvSpPr>
              <p:nvPr/>
            </p:nvSpPr>
            <p:spPr bwMode="auto">
              <a:xfrm>
                <a:off x="2247008" y="4227729"/>
                <a:ext cx="492760" cy="85119"/>
              </a:xfrm>
              <a:custGeom>
                <a:avLst/>
                <a:gdLst>
                  <a:gd name="T0" fmla="*/ 2147483647 w 313"/>
                  <a:gd name="T1" fmla="*/ 0 h 54"/>
                  <a:gd name="T2" fmla="*/ 2147483647 w 313"/>
                  <a:gd name="T3" fmla="*/ 2147483647 h 54"/>
                  <a:gd name="T4" fmla="*/ 2147483647 w 313"/>
                  <a:gd name="T5" fmla="*/ 2147483647 h 54"/>
                  <a:gd name="T6" fmla="*/ 2147483647 w 313"/>
                  <a:gd name="T7" fmla="*/ 2147483647 h 54"/>
                  <a:gd name="T8" fmla="*/ 2147483647 w 313"/>
                  <a:gd name="T9" fmla="*/ 2147483647 h 54"/>
                  <a:gd name="T10" fmla="*/ 2147483647 w 313"/>
                  <a:gd name="T11" fmla="*/ 0 h 54"/>
                  <a:gd name="T12" fmla="*/ 2147483647 w 313"/>
                  <a:gd name="T13" fmla="*/ 0 h 54"/>
                  <a:gd name="T14" fmla="*/ 2147483647 w 313"/>
                  <a:gd name="T15" fmla="*/ 0 h 54"/>
                  <a:gd name="T16" fmla="*/ 2147483647 w 313"/>
                  <a:gd name="T17" fmla="*/ 2147483647 h 54"/>
                  <a:gd name="T18" fmla="*/ 2147483647 w 313"/>
                  <a:gd name="T19" fmla="*/ 2147483647 h 54"/>
                  <a:gd name="T20" fmla="*/ 2147483647 w 313"/>
                  <a:gd name="T21" fmla="*/ 2147483647 h 54"/>
                  <a:gd name="T22" fmla="*/ 0 w 313"/>
                  <a:gd name="T23" fmla="*/ 2147483647 h 54"/>
                  <a:gd name="T24" fmla="*/ 0 w 313"/>
                  <a:gd name="T25" fmla="*/ 0 h 54"/>
                  <a:gd name="T26" fmla="*/ 2147483647 w 313"/>
                  <a:gd name="T27" fmla="*/ 0 h 5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13" h="54">
                    <a:moveTo>
                      <a:pt x="313" y="0"/>
                    </a:moveTo>
                    <a:cubicBezTo>
                      <a:pt x="313" y="37"/>
                      <a:pt x="313" y="37"/>
                      <a:pt x="313" y="37"/>
                    </a:cubicBezTo>
                    <a:cubicBezTo>
                      <a:pt x="313" y="46"/>
                      <a:pt x="306" y="54"/>
                      <a:pt x="296" y="54"/>
                    </a:cubicBezTo>
                    <a:cubicBezTo>
                      <a:pt x="261" y="54"/>
                      <a:pt x="261" y="54"/>
                      <a:pt x="261" y="54"/>
                    </a:cubicBezTo>
                    <a:cubicBezTo>
                      <a:pt x="252" y="54"/>
                      <a:pt x="244" y="46"/>
                      <a:pt x="244" y="37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313" y="0"/>
                      <a:pt x="313" y="0"/>
                      <a:pt x="313" y="0"/>
                    </a:cubicBezTo>
                    <a:close/>
                    <a:moveTo>
                      <a:pt x="69" y="0"/>
                    </a:moveTo>
                    <a:cubicBezTo>
                      <a:pt x="69" y="37"/>
                      <a:pt x="69" y="37"/>
                      <a:pt x="69" y="37"/>
                    </a:cubicBezTo>
                    <a:cubicBezTo>
                      <a:pt x="69" y="46"/>
                      <a:pt x="61" y="54"/>
                      <a:pt x="52" y="54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7" y="54"/>
                      <a:pt x="0" y="46"/>
                      <a:pt x="0" y="37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FF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20" name="Rectangle 509"/>
              <p:cNvSpPr>
                <a:spLocks noChangeArrowheads="1"/>
              </p:cNvSpPr>
              <p:nvPr/>
            </p:nvSpPr>
            <p:spPr bwMode="auto">
              <a:xfrm>
                <a:off x="2415916" y="4181179"/>
                <a:ext cx="155608" cy="45219"/>
              </a:xfrm>
              <a:prstGeom prst="rect">
                <a:avLst/>
              </a:prstGeom>
              <a:solidFill>
                <a:srgbClr val="FFF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21" name="Freeform 510"/>
              <p:cNvSpPr/>
              <p:nvPr/>
            </p:nvSpPr>
            <p:spPr bwMode="auto">
              <a:xfrm>
                <a:off x="2429881" y="3841367"/>
                <a:ext cx="127014" cy="49874"/>
              </a:xfrm>
              <a:custGeom>
                <a:avLst/>
                <a:gdLst>
                  <a:gd name="T0" fmla="*/ 0 w 81"/>
                  <a:gd name="T1" fmla="*/ 2147483647 h 32"/>
                  <a:gd name="T2" fmla="*/ 0 w 81"/>
                  <a:gd name="T3" fmla="*/ 2147483647 h 32"/>
                  <a:gd name="T4" fmla="*/ 2147483647 w 81"/>
                  <a:gd name="T5" fmla="*/ 0 h 32"/>
                  <a:gd name="T6" fmla="*/ 2147483647 w 81"/>
                  <a:gd name="T7" fmla="*/ 0 h 32"/>
                  <a:gd name="T8" fmla="*/ 2147483647 w 81"/>
                  <a:gd name="T9" fmla="*/ 2147483647 h 32"/>
                  <a:gd name="T10" fmla="*/ 2147483647 w 81"/>
                  <a:gd name="T11" fmla="*/ 2147483647 h 32"/>
                  <a:gd name="T12" fmla="*/ 0 w 81"/>
                  <a:gd name="T13" fmla="*/ 2147483647 h 3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1" h="32">
                    <a:moveTo>
                      <a:pt x="0" y="32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5" y="0"/>
                      <a:pt x="10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76" y="0"/>
                      <a:pt x="81" y="4"/>
                      <a:pt x="81" y="9"/>
                    </a:cubicBezTo>
                    <a:cubicBezTo>
                      <a:pt x="81" y="32"/>
                      <a:pt x="81" y="32"/>
                      <a:pt x="81" y="32"/>
                    </a:cubicBez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FFF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22" name="Freeform 511"/>
              <p:cNvSpPr>
                <a:spLocks noEditPoints="1"/>
              </p:cNvSpPr>
              <p:nvPr/>
            </p:nvSpPr>
            <p:spPr bwMode="auto">
              <a:xfrm>
                <a:off x="2450496" y="3852007"/>
                <a:ext cx="86449" cy="28594"/>
              </a:xfrm>
              <a:custGeom>
                <a:avLst/>
                <a:gdLst>
                  <a:gd name="T0" fmla="*/ 2147483647 w 130"/>
                  <a:gd name="T1" fmla="*/ 2147483647 h 43"/>
                  <a:gd name="T2" fmla="*/ 2147483647 w 130"/>
                  <a:gd name="T3" fmla="*/ 2147483647 h 43"/>
                  <a:gd name="T4" fmla="*/ 2147483647 w 130"/>
                  <a:gd name="T5" fmla="*/ 2147483647 h 43"/>
                  <a:gd name="T6" fmla="*/ 2147483647 w 130"/>
                  <a:gd name="T7" fmla="*/ 2147483647 h 43"/>
                  <a:gd name="T8" fmla="*/ 2147483647 w 130"/>
                  <a:gd name="T9" fmla="*/ 0 h 43"/>
                  <a:gd name="T10" fmla="*/ 2147483647 w 130"/>
                  <a:gd name="T11" fmla="*/ 0 h 43"/>
                  <a:gd name="T12" fmla="*/ 2147483647 w 130"/>
                  <a:gd name="T13" fmla="*/ 2147483647 h 43"/>
                  <a:gd name="T14" fmla="*/ 2147483647 w 130"/>
                  <a:gd name="T15" fmla="*/ 2147483647 h 43"/>
                  <a:gd name="T16" fmla="*/ 2147483647 w 130"/>
                  <a:gd name="T17" fmla="*/ 2147483647 h 43"/>
                  <a:gd name="T18" fmla="*/ 2147483647 w 130"/>
                  <a:gd name="T19" fmla="*/ 2147483647 h 43"/>
                  <a:gd name="T20" fmla="*/ 2147483647 w 130"/>
                  <a:gd name="T21" fmla="*/ 2147483647 h 43"/>
                  <a:gd name="T22" fmla="*/ 2147483647 w 130"/>
                  <a:gd name="T23" fmla="*/ 2147483647 h 43"/>
                  <a:gd name="T24" fmla="*/ 2147483647 w 130"/>
                  <a:gd name="T25" fmla="*/ 2147483647 h 43"/>
                  <a:gd name="T26" fmla="*/ 2147483647 w 130"/>
                  <a:gd name="T27" fmla="*/ 0 h 43"/>
                  <a:gd name="T28" fmla="*/ 2147483647 w 130"/>
                  <a:gd name="T29" fmla="*/ 0 h 43"/>
                  <a:gd name="T30" fmla="*/ 2147483647 w 130"/>
                  <a:gd name="T31" fmla="*/ 2147483647 h 43"/>
                  <a:gd name="T32" fmla="*/ 2147483647 w 130"/>
                  <a:gd name="T33" fmla="*/ 0 h 43"/>
                  <a:gd name="T34" fmla="*/ 2147483647 w 130"/>
                  <a:gd name="T35" fmla="*/ 0 h 43"/>
                  <a:gd name="T36" fmla="*/ 2147483647 w 130"/>
                  <a:gd name="T37" fmla="*/ 2147483647 h 43"/>
                  <a:gd name="T38" fmla="*/ 2147483647 w 130"/>
                  <a:gd name="T39" fmla="*/ 2147483647 h 43"/>
                  <a:gd name="T40" fmla="*/ 2147483647 w 130"/>
                  <a:gd name="T41" fmla="*/ 2147483647 h 43"/>
                  <a:gd name="T42" fmla="*/ 2147483647 w 130"/>
                  <a:gd name="T43" fmla="*/ 2147483647 h 43"/>
                  <a:gd name="T44" fmla="*/ 2147483647 w 130"/>
                  <a:gd name="T45" fmla="*/ 2147483647 h 43"/>
                  <a:gd name="T46" fmla="*/ 2147483647 w 130"/>
                  <a:gd name="T47" fmla="*/ 2147483647 h 43"/>
                  <a:gd name="T48" fmla="*/ 2147483647 w 130"/>
                  <a:gd name="T49" fmla="*/ 2147483647 h 43"/>
                  <a:gd name="T50" fmla="*/ 2147483647 w 130"/>
                  <a:gd name="T51" fmla="*/ 2147483647 h 43"/>
                  <a:gd name="T52" fmla="*/ 2147483647 w 130"/>
                  <a:gd name="T53" fmla="*/ 0 h 43"/>
                  <a:gd name="T54" fmla="*/ 2147483647 w 130"/>
                  <a:gd name="T55" fmla="*/ 0 h 43"/>
                  <a:gd name="T56" fmla="*/ 2147483647 w 130"/>
                  <a:gd name="T57" fmla="*/ 2147483647 h 43"/>
                  <a:gd name="T58" fmla="*/ 2147483647 w 130"/>
                  <a:gd name="T59" fmla="*/ 2147483647 h 43"/>
                  <a:gd name="T60" fmla="*/ 2147483647 w 130"/>
                  <a:gd name="T61" fmla="*/ 0 h 43"/>
                  <a:gd name="T62" fmla="*/ 2147483647 w 130"/>
                  <a:gd name="T63" fmla="*/ 0 h 43"/>
                  <a:gd name="T64" fmla="*/ 2147483647 w 130"/>
                  <a:gd name="T65" fmla="*/ 2147483647 h 43"/>
                  <a:gd name="T66" fmla="*/ 2147483647 w 130"/>
                  <a:gd name="T67" fmla="*/ 2147483647 h 43"/>
                  <a:gd name="T68" fmla="*/ 2147483647 w 130"/>
                  <a:gd name="T69" fmla="*/ 0 h 43"/>
                  <a:gd name="T70" fmla="*/ 2147483647 w 130"/>
                  <a:gd name="T71" fmla="*/ 0 h 43"/>
                  <a:gd name="T72" fmla="*/ 2147483647 w 130"/>
                  <a:gd name="T73" fmla="*/ 0 h 43"/>
                  <a:gd name="T74" fmla="*/ 2147483647 w 130"/>
                  <a:gd name="T75" fmla="*/ 0 h 43"/>
                  <a:gd name="T76" fmla="*/ 2147483647 w 130"/>
                  <a:gd name="T77" fmla="*/ 2147483647 h 43"/>
                  <a:gd name="T78" fmla="*/ 2147483647 w 130"/>
                  <a:gd name="T79" fmla="*/ 2147483647 h 43"/>
                  <a:gd name="T80" fmla="*/ 2147483647 w 130"/>
                  <a:gd name="T81" fmla="*/ 2147483647 h 43"/>
                  <a:gd name="T82" fmla="*/ 2147483647 w 130"/>
                  <a:gd name="T83" fmla="*/ 2147483647 h 43"/>
                  <a:gd name="T84" fmla="*/ 2147483647 w 130"/>
                  <a:gd name="T85" fmla="*/ 2147483647 h 43"/>
                  <a:gd name="T86" fmla="*/ 2147483647 w 130"/>
                  <a:gd name="T87" fmla="*/ 2147483647 h 43"/>
                  <a:gd name="T88" fmla="*/ 2147483647 w 130"/>
                  <a:gd name="T89" fmla="*/ 2147483647 h 43"/>
                  <a:gd name="T90" fmla="*/ 2147483647 w 130"/>
                  <a:gd name="T91" fmla="*/ 2147483647 h 43"/>
                  <a:gd name="T92" fmla="*/ 2147483647 w 130"/>
                  <a:gd name="T93" fmla="*/ 2147483647 h 43"/>
                  <a:gd name="T94" fmla="*/ 2147483647 w 130"/>
                  <a:gd name="T95" fmla="*/ 0 h 43"/>
                  <a:gd name="T96" fmla="*/ 2147483647 w 130"/>
                  <a:gd name="T97" fmla="*/ 2147483647 h 43"/>
                  <a:gd name="T98" fmla="*/ 2147483647 w 130"/>
                  <a:gd name="T99" fmla="*/ 2147483647 h 43"/>
                  <a:gd name="T100" fmla="*/ 0 w 130"/>
                  <a:gd name="T101" fmla="*/ 2147483647 h 43"/>
                  <a:gd name="T102" fmla="*/ 0 w 130"/>
                  <a:gd name="T103" fmla="*/ 0 h 43"/>
                  <a:gd name="T104" fmla="*/ 2147483647 w 130"/>
                  <a:gd name="T105" fmla="*/ 0 h 43"/>
                  <a:gd name="T106" fmla="*/ 2147483647 w 130"/>
                  <a:gd name="T107" fmla="*/ 2147483647 h 43"/>
                  <a:gd name="T108" fmla="*/ 2147483647 w 130"/>
                  <a:gd name="T109" fmla="*/ 2147483647 h 43"/>
                  <a:gd name="T110" fmla="*/ 2147483647 w 130"/>
                  <a:gd name="T111" fmla="*/ 2147483647 h 43"/>
                  <a:gd name="T112" fmla="*/ 2147483647 w 130"/>
                  <a:gd name="T113" fmla="*/ 2147483647 h 43"/>
                  <a:gd name="T114" fmla="*/ 2147483647 w 130"/>
                  <a:gd name="T115" fmla="*/ 2147483647 h 43"/>
                  <a:gd name="T116" fmla="*/ 2147483647 w 130"/>
                  <a:gd name="T117" fmla="*/ 2147483647 h 43"/>
                  <a:gd name="T118" fmla="*/ 2147483647 w 130"/>
                  <a:gd name="T119" fmla="*/ 2147483647 h 43"/>
                  <a:gd name="T120" fmla="*/ 2147483647 w 130"/>
                  <a:gd name="T121" fmla="*/ 2147483647 h 43"/>
                  <a:gd name="T122" fmla="*/ 2147483647 w 130"/>
                  <a:gd name="T123" fmla="*/ 2147483647 h 43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0" t="0" r="r" b="b"/>
                <a:pathLst>
                  <a:path w="130" h="43">
                    <a:moveTo>
                      <a:pt x="54" y="33"/>
                    </a:moveTo>
                    <a:lnTo>
                      <a:pt x="54" y="26"/>
                    </a:lnTo>
                    <a:lnTo>
                      <a:pt x="59" y="26"/>
                    </a:lnTo>
                    <a:lnTo>
                      <a:pt x="54" y="10"/>
                    </a:lnTo>
                    <a:lnTo>
                      <a:pt x="54" y="0"/>
                    </a:lnTo>
                    <a:lnTo>
                      <a:pt x="59" y="0"/>
                    </a:lnTo>
                    <a:lnTo>
                      <a:pt x="75" y="43"/>
                    </a:lnTo>
                    <a:lnTo>
                      <a:pt x="66" y="43"/>
                    </a:lnTo>
                    <a:lnTo>
                      <a:pt x="61" y="33"/>
                    </a:lnTo>
                    <a:lnTo>
                      <a:pt x="54" y="33"/>
                    </a:lnTo>
                    <a:close/>
                    <a:moveTo>
                      <a:pt x="75" y="43"/>
                    </a:moveTo>
                    <a:lnTo>
                      <a:pt x="89" y="19"/>
                    </a:lnTo>
                    <a:lnTo>
                      <a:pt x="78" y="0"/>
                    </a:lnTo>
                    <a:lnTo>
                      <a:pt x="87" y="0"/>
                    </a:lnTo>
                    <a:lnTo>
                      <a:pt x="96" y="15"/>
                    </a:lnTo>
                    <a:lnTo>
                      <a:pt x="104" y="0"/>
                    </a:lnTo>
                    <a:lnTo>
                      <a:pt x="115" y="0"/>
                    </a:lnTo>
                    <a:lnTo>
                      <a:pt x="101" y="22"/>
                    </a:lnTo>
                    <a:lnTo>
                      <a:pt x="115" y="43"/>
                    </a:lnTo>
                    <a:lnTo>
                      <a:pt x="106" y="43"/>
                    </a:lnTo>
                    <a:lnTo>
                      <a:pt x="96" y="29"/>
                    </a:lnTo>
                    <a:lnTo>
                      <a:pt x="87" y="43"/>
                    </a:lnTo>
                    <a:lnTo>
                      <a:pt x="75" y="43"/>
                    </a:lnTo>
                    <a:close/>
                    <a:moveTo>
                      <a:pt x="120" y="43"/>
                    </a:moveTo>
                    <a:lnTo>
                      <a:pt x="120" y="0"/>
                    </a:lnTo>
                    <a:lnTo>
                      <a:pt x="130" y="0"/>
                    </a:lnTo>
                    <a:lnTo>
                      <a:pt x="130" y="43"/>
                    </a:lnTo>
                    <a:lnTo>
                      <a:pt x="120" y="43"/>
                    </a:lnTo>
                    <a:close/>
                    <a:moveTo>
                      <a:pt x="33" y="0"/>
                    </a:moveTo>
                    <a:lnTo>
                      <a:pt x="35" y="0"/>
                    </a:lnTo>
                    <a:lnTo>
                      <a:pt x="35" y="7"/>
                    </a:lnTo>
                    <a:lnTo>
                      <a:pt x="33" y="7"/>
                    </a:lnTo>
                    <a:lnTo>
                      <a:pt x="33" y="0"/>
                    </a:lnTo>
                    <a:close/>
                    <a:moveTo>
                      <a:pt x="54" y="0"/>
                    </a:moveTo>
                    <a:lnTo>
                      <a:pt x="49" y="0"/>
                    </a:lnTo>
                    <a:lnTo>
                      <a:pt x="33" y="38"/>
                    </a:lnTo>
                    <a:lnTo>
                      <a:pt x="33" y="43"/>
                    </a:lnTo>
                    <a:lnTo>
                      <a:pt x="40" y="43"/>
                    </a:lnTo>
                    <a:lnTo>
                      <a:pt x="44" y="33"/>
                    </a:lnTo>
                    <a:lnTo>
                      <a:pt x="54" y="33"/>
                    </a:lnTo>
                    <a:lnTo>
                      <a:pt x="54" y="26"/>
                    </a:lnTo>
                    <a:lnTo>
                      <a:pt x="47" y="26"/>
                    </a:lnTo>
                    <a:lnTo>
                      <a:pt x="54" y="10"/>
                    </a:lnTo>
                    <a:lnTo>
                      <a:pt x="54" y="0"/>
                    </a:lnTo>
                    <a:close/>
                    <a:moveTo>
                      <a:pt x="14" y="43"/>
                    </a:moveTo>
                    <a:lnTo>
                      <a:pt x="14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33" y="0"/>
                    </a:lnTo>
                    <a:lnTo>
                      <a:pt x="33" y="7"/>
                    </a:lnTo>
                    <a:lnTo>
                      <a:pt x="21" y="7"/>
                    </a:lnTo>
                    <a:lnTo>
                      <a:pt x="21" y="43"/>
                    </a:lnTo>
                    <a:lnTo>
                      <a:pt x="14" y="43"/>
                    </a:lnTo>
                    <a:close/>
                    <a:moveTo>
                      <a:pt x="33" y="38"/>
                    </a:moveTo>
                    <a:lnTo>
                      <a:pt x="30" y="43"/>
                    </a:lnTo>
                    <a:lnTo>
                      <a:pt x="33" y="43"/>
                    </a:lnTo>
                    <a:lnTo>
                      <a:pt x="33" y="38"/>
                    </a:lnTo>
                    <a:close/>
                  </a:path>
                </a:pathLst>
              </a:custGeom>
              <a:solidFill>
                <a:srgbClr val="FFF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23" name="Rectangle 512"/>
              <p:cNvSpPr>
                <a:spLocks noChangeArrowheads="1"/>
              </p:cNvSpPr>
              <p:nvPr/>
            </p:nvSpPr>
            <p:spPr bwMode="auto">
              <a:xfrm>
                <a:off x="2390646" y="4100715"/>
                <a:ext cx="205483" cy="10640"/>
              </a:xfrm>
              <a:prstGeom prst="rect">
                <a:avLst/>
              </a:prstGeom>
              <a:solidFill>
                <a:srgbClr val="FFF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24" name="Freeform 513"/>
              <p:cNvSpPr/>
              <p:nvPr/>
            </p:nvSpPr>
            <p:spPr bwMode="auto">
              <a:xfrm>
                <a:off x="2390646" y="4119335"/>
                <a:ext cx="205483" cy="7980"/>
              </a:xfrm>
              <a:custGeom>
                <a:avLst/>
                <a:gdLst>
                  <a:gd name="T0" fmla="*/ 0 w 131"/>
                  <a:gd name="T1" fmla="*/ 0 h 5"/>
                  <a:gd name="T2" fmla="*/ 2147483647 w 131"/>
                  <a:gd name="T3" fmla="*/ 0 h 5"/>
                  <a:gd name="T4" fmla="*/ 2147483647 w 131"/>
                  <a:gd name="T5" fmla="*/ 2147483647 h 5"/>
                  <a:gd name="T6" fmla="*/ 0 w 131"/>
                  <a:gd name="T7" fmla="*/ 2147483647 h 5"/>
                  <a:gd name="T8" fmla="*/ 0 w 131"/>
                  <a:gd name="T9" fmla="*/ 0 h 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1" h="5">
                    <a:moveTo>
                      <a:pt x="0" y="0"/>
                    </a:moveTo>
                    <a:cubicBezTo>
                      <a:pt x="44" y="0"/>
                      <a:pt x="87" y="0"/>
                      <a:pt x="131" y="0"/>
                    </a:cubicBezTo>
                    <a:cubicBezTo>
                      <a:pt x="131" y="2"/>
                      <a:pt x="131" y="3"/>
                      <a:pt x="131" y="5"/>
                    </a:cubicBezTo>
                    <a:cubicBezTo>
                      <a:pt x="87" y="5"/>
                      <a:pt x="44" y="5"/>
                      <a:pt x="0" y="5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FF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25" name="Rectangle 514"/>
              <p:cNvSpPr>
                <a:spLocks noChangeArrowheads="1"/>
              </p:cNvSpPr>
              <p:nvPr/>
            </p:nvSpPr>
            <p:spPr bwMode="auto">
              <a:xfrm>
                <a:off x="2390646" y="4136624"/>
                <a:ext cx="205483" cy="6650"/>
              </a:xfrm>
              <a:prstGeom prst="rect">
                <a:avLst/>
              </a:prstGeom>
              <a:solidFill>
                <a:srgbClr val="FFF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19" name="文本框 18"/>
            <p:cNvSpPr txBox="1"/>
            <p:nvPr/>
          </p:nvSpPr>
          <p:spPr>
            <a:xfrm>
              <a:off x="15135" y="1607"/>
              <a:ext cx="205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rPr>
                <a:t>不考虑第三方物流</a:t>
              </a: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817" name="组合 267"/>
          <p:cNvGrpSpPr/>
          <p:nvPr/>
        </p:nvGrpSpPr>
        <p:grpSpPr bwMode="auto">
          <a:xfrm>
            <a:off x="1130935" y="1927225"/>
            <a:ext cx="638175" cy="589280"/>
            <a:chOff x="6731057" y="4705484"/>
            <a:chExt cx="915076" cy="915076"/>
          </a:xfrm>
        </p:grpSpPr>
        <p:sp>
          <p:nvSpPr>
            <p:cNvPr id="33860" name="Freeform 81"/>
            <p:cNvSpPr/>
            <p:nvPr/>
          </p:nvSpPr>
          <p:spPr bwMode="auto">
            <a:xfrm>
              <a:off x="6731057" y="4705484"/>
              <a:ext cx="915076" cy="915076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1"/>
                    <a:pt x="491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1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6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1" y="0"/>
                    <a:pt x="526" y="36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9A5E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1" name="Freeform 195"/>
            <p:cNvSpPr/>
            <p:nvPr/>
          </p:nvSpPr>
          <p:spPr bwMode="auto">
            <a:xfrm>
              <a:off x="6910287" y="4935923"/>
              <a:ext cx="159192" cy="290553"/>
            </a:xfrm>
            <a:custGeom>
              <a:avLst/>
              <a:gdLst>
                <a:gd name="T0" fmla="*/ 2147483647 w 91"/>
                <a:gd name="T1" fmla="*/ 2147483647 h 167"/>
                <a:gd name="T2" fmla="*/ 2147483647 w 91"/>
                <a:gd name="T3" fmla="*/ 2147483647 h 167"/>
                <a:gd name="T4" fmla="*/ 2147483647 w 91"/>
                <a:gd name="T5" fmla="*/ 2147483647 h 167"/>
                <a:gd name="T6" fmla="*/ 2147483647 w 91"/>
                <a:gd name="T7" fmla="*/ 2147483647 h 167"/>
                <a:gd name="T8" fmla="*/ 2147483647 w 91"/>
                <a:gd name="T9" fmla="*/ 2147483647 h 167"/>
                <a:gd name="T10" fmla="*/ 2147483647 w 91"/>
                <a:gd name="T11" fmla="*/ 2147483647 h 167"/>
                <a:gd name="T12" fmla="*/ 2147483647 w 91"/>
                <a:gd name="T13" fmla="*/ 2147483647 h 167"/>
                <a:gd name="T14" fmla="*/ 2147483647 w 91"/>
                <a:gd name="T15" fmla="*/ 0 h 167"/>
                <a:gd name="T16" fmla="*/ 2147483647 w 91"/>
                <a:gd name="T17" fmla="*/ 2147483647 h 167"/>
                <a:gd name="T18" fmla="*/ 2147483647 w 91"/>
                <a:gd name="T19" fmla="*/ 2147483647 h 167"/>
                <a:gd name="T20" fmla="*/ 2147483647 w 91"/>
                <a:gd name="T21" fmla="*/ 2147483647 h 167"/>
                <a:gd name="T22" fmla="*/ 2147483647 w 91"/>
                <a:gd name="T23" fmla="*/ 2147483647 h 167"/>
                <a:gd name="T24" fmla="*/ 2147483647 w 91"/>
                <a:gd name="T25" fmla="*/ 2147483647 h 167"/>
                <a:gd name="T26" fmla="*/ 2147483647 w 91"/>
                <a:gd name="T27" fmla="*/ 2147483647 h 167"/>
                <a:gd name="T28" fmla="*/ 2147483647 w 91"/>
                <a:gd name="T29" fmla="*/ 2147483647 h 167"/>
                <a:gd name="T30" fmla="*/ 2147483647 w 91"/>
                <a:gd name="T31" fmla="*/ 2147483647 h 167"/>
                <a:gd name="T32" fmla="*/ 2147483647 w 91"/>
                <a:gd name="T33" fmla="*/ 2147483647 h 167"/>
                <a:gd name="T34" fmla="*/ 2147483647 w 91"/>
                <a:gd name="T35" fmla="*/ 2147483647 h 167"/>
                <a:gd name="T36" fmla="*/ 2147483647 w 91"/>
                <a:gd name="T37" fmla="*/ 2147483647 h 167"/>
                <a:gd name="T38" fmla="*/ 2147483647 w 91"/>
                <a:gd name="T39" fmla="*/ 2147483647 h 167"/>
                <a:gd name="T40" fmla="*/ 2147483647 w 91"/>
                <a:gd name="T41" fmla="*/ 2147483647 h 167"/>
                <a:gd name="T42" fmla="*/ 2147483647 w 91"/>
                <a:gd name="T43" fmla="*/ 2147483647 h 167"/>
                <a:gd name="T44" fmla="*/ 2147483647 w 91"/>
                <a:gd name="T45" fmla="*/ 2147483647 h 167"/>
                <a:gd name="T46" fmla="*/ 2147483647 w 91"/>
                <a:gd name="T47" fmla="*/ 2147483647 h 167"/>
                <a:gd name="T48" fmla="*/ 2147483647 w 91"/>
                <a:gd name="T49" fmla="*/ 2147483647 h 167"/>
                <a:gd name="T50" fmla="*/ 2147483647 w 91"/>
                <a:gd name="T51" fmla="*/ 2147483647 h 167"/>
                <a:gd name="T52" fmla="*/ 2147483647 w 91"/>
                <a:gd name="T53" fmla="*/ 2147483647 h 167"/>
                <a:gd name="T54" fmla="*/ 2147483647 w 91"/>
                <a:gd name="T55" fmla="*/ 2147483647 h 167"/>
                <a:gd name="T56" fmla="*/ 2147483647 w 91"/>
                <a:gd name="T57" fmla="*/ 2147483647 h 167"/>
                <a:gd name="T58" fmla="*/ 2147483647 w 91"/>
                <a:gd name="T59" fmla="*/ 2147483647 h 167"/>
                <a:gd name="T60" fmla="*/ 2147483647 w 91"/>
                <a:gd name="T61" fmla="*/ 2147483647 h 167"/>
                <a:gd name="T62" fmla="*/ 2147483647 w 91"/>
                <a:gd name="T63" fmla="*/ 2147483647 h 167"/>
                <a:gd name="T64" fmla="*/ 2147483647 w 91"/>
                <a:gd name="T65" fmla="*/ 2147483647 h 167"/>
                <a:gd name="T66" fmla="*/ 2147483647 w 91"/>
                <a:gd name="T67" fmla="*/ 2147483647 h 167"/>
                <a:gd name="T68" fmla="*/ 2147483647 w 91"/>
                <a:gd name="T69" fmla="*/ 2147483647 h 167"/>
                <a:gd name="T70" fmla="*/ 2147483647 w 91"/>
                <a:gd name="T71" fmla="*/ 2147483647 h 167"/>
                <a:gd name="T72" fmla="*/ 2147483647 w 91"/>
                <a:gd name="T73" fmla="*/ 2147483647 h 167"/>
                <a:gd name="T74" fmla="*/ 2147483647 w 91"/>
                <a:gd name="T75" fmla="*/ 2147483647 h 167"/>
                <a:gd name="T76" fmla="*/ 2147483647 w 91"/>
                <a:gd name="T77" fmla="*/ 2147483647 h 167"/>
                <a:gd name="T78" fmla="*/ 2147483647 w 91"/>
                <a:gd name="T79" fmla="*/ 2147483647 h 167"/>
                <a:gd name="T80" fmla="*/ 2147483647 w 91"/>
                <a:gd name="T81" fmla="*/ 2147483647 h 167"/>
                <a:gd name="T82" fmla="*/ 2147483647 w 91"/>
                <a:gd name="T83" fmla="*/ 2147483647 h 167"/>
                <a:gd name="T84" fmla="*/ 2147483647 w 91"/>
                <a:gd name="T85" fmla="*/ 2147483647 h 167"/>
                <a:gd name="T86" fmla="*/ 2147483647 w 91"/>
                <a:gd name="T87" fmla="*/ 2147483647 h 167"/>
                <a:gd name="T88" fmla="*/ 0 w 91"/>
                <a:gd name="T89" fmla="*/ 2147483647 h 167"/>
                <a:gd name="T90" fmla="*/ 2147483647 w 91"/>
                <a:gd name="T91" fmla="*/ 2147483647 h 16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91" h="167">
                  <a:moveTo>
                    <a:pt x="2" y="130"/>
                  </a:moveTo>
                  <a:cubicBezTo>
                    <a:pt x="2" y="132"/>
                    <a:pt x="2" y="134"/>
                    <a:pt x="3" y="136"/>
                  </a:cubicBezTo>
                  <a:cubicBezTo>
                    <a:pt x="3" y="136"/>
                    <a:pt x="3" y="137"/>
                    <a:pt x="3" y="137"/>
                  </a:cubicBezTo>
                  <a:cubicBezTo>
                    <a:pt x="3" y="138"/>
                    <a:pt x="3" y="138"/>
                    <a:pt x="3" y="139"/>
                  </a:cubicBezTo>
                  <a:cubicBezTo>
                    <a:pt x="8" y="143"/>
                    <a:pt x="40" y="167"/>
                    <a:pt x="85" y="167"/>
                  </a:cubicBezTo>
                  <a:cubicBezTo>
                    <a:pt x="87" y="167"/>
                    <a:pt x="89" y="167"/>
                    <a:pt x="91" y="167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66" y="54"/>
                    <a:pt x="68" y="14"/>
                    <a:pt x="70" y="0"/>
                  </a:cubicBezTo>
                  <a:cubicBezTo>
                    <a:pt x="69" y="1"/>
                    <a:pt x="68" y="1"/>
                    <a:pt x="68" y="2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5" y="4"/>
                    <a:pt x="64" y="4"/>
                    <a:pt x="63" y="5"/>
                  </a:cubicBezTo>
                  <a:cubicBezTo>
                    <a:pt x="62" y="6"/>
                    <a:pt x="61" y="7"/>
                    <a:pt x="61" y="7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9" y="9"/>
                    <a:pt x="58" y="9"/>
                  </a:cubicBezTo>
                  <a:cubicBezTo>
                    <a:pt x="52" y="14"/>
                    <a:pt x="47" y="20"/>
                    <a:pt x="42" y="26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0" y="27"/>
                    <a:pt x="39" y="28"/>
                    <a:pt x="38" y="29"/>
                  </a:cubicBezTo>
                  <a:cubicBezTo>
                    <a:pt x="38" y="30"/>
                    <a:pt x="37" y="32"/>
                    <a:pt x="36" y="33"/>
                  </a:cubicBezTo>
                  <a:cubicBezTo>
                    <a:pt x="35" y="33"/>
                    <a:pt x="35" y="34"/>
                    <a:pt x="35" y="34"/>
                  </a:cubicBezTo>
                  <a:cubicBezTo>
                    <a:pt x="33" y="36"/>
                    <a:pt x="32" y="37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8" y="43"/>
                    <a:pt x="26" y="47"/>
                    <a:pt x="24" y="51"/>
                  </a:cubicBezTo>
                  <a:cubicBezTo>
                    <a:pt x="23" y="52"/>
                    <a:pt x="22" y="54"/>
                    <a:pt x="21" y="56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0" y="57"/>
                    <a:pt x="20" y="58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6" y="65"/>
                    <a:pt x="14" y="71"/>
                    <a:pt x="12" y="77"/>
                  </a:cubicBezTo>
                  <a:cubicBezTo>
                    <a:pt x="11" y="80"/>
                    <a:pt x="10" y="82"/>
                    <a:pt x="9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8" y="87"/>
                    <a:pt x="8" y="88"/>
                    <a:pt x="8" y="89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90"/>
                    <a:pt x="8" y="90"/>
                    <a:pt x="7" y="90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93"/>
                    <a:pt x="7" y="94"/>
                    <a:pt x="6" y="96"/>
                  </a:cubicBezTo>
                  <a:cubicBezTo>
                    <a:pt x="6" y="97"/>
                    <a:pt x="6" y="97"/>
                    <a:pt x="6" y="97"/>
                  </a:cubicBezTo>
                  <a:cubicBezTo>
                    <a:pt x="5" y="99"/>
                    <a:pt x="5" y="101"/>
                    <a:pt x="5" y="102"/>
                  </a:cubicBezTo>
                  <a:cubicBezTo>
                    <a:pt x="5" y="104"/>
                    <a:pt x="5" y="104"/>
                    <a:pt x="5" y="104"/>
                  </a:cubicBezTo>
                  <a:cubicBezTo>
                    <a:pt x="4" y="105"/>
                    <a:pt x="4" y="107"/>
                    <a:pt x="4" y="109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3" y="112"/>
                    <a:pt x="3" y="113"/>
                    <a:pt x="3" y="116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3" y="119"/>
                    <a:pt x="3" y="121"/>
                    <a:pt x="3" y="123"/>
                  </a:cubicBezTo>
                  <a:cubicBezTo>
                    <a:pt x="3" y="124"/>
                    <a:pt x="3" y="124"/>
                    <a:pt x="3" y="124"/>
                  </a:cubicBezTo>
                  <a:cubicBezTo>
                    <a:pt x="2" y="126"/>
                    <a:pt x="2" y="128"/>
                    <a:pt x="2" y="130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2" y="130"/>
                    <a:pt x="2" y="130"/>
                    <a:pt x="2" y="1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2" name="Freeform 196"/>
            <p:cNvSpPr/>
            <p:nvPr/>
          </p:nvSpPr>
          <p:spPr bwMode="auto">
            <a:xfrm>
              <a:off x="6915853" y="5188626"/>
              <a:ext cx="269402" cy="220420"/>
            </a:xfrm>
            <a:custGeom>
              <a:avLst/>
              <a:gdLst>
                <a:gd name="T0" fmla="*/ 2147483647 w 155"/>
                <a:gd name="T1" fmla="*/ 2147483647 h 127"/>
                <a:gd name="T2" fmla="*/ 2147483647 w 155"/>
                <a:gd name="T3" fmla="*/ 2147483647 h 127"/>
                <a:gd name="T4" fmla="*/ 2147483647 w 155"/>
                <a:gd name="T5" fmla="*/ 2147483647 h 127"/>
                <a:gd name="T6" fmla="*/ 2147483647 w 155"/>
                <a:gd name="T7" fmla="*/ 2147483647 h 127"/>
                <a:gd name="T8" fmla="*/ 2147483647 w 155"/>
                <a:gd name="T9" fmla="*/ 2147483647 h 127"/>
                <a:gd name="T10" fmla="*/ 2147483647 w 155"/>
                <a:gd name="T11" fmla="*/ 2147483647 h 127"/>
                <a:gd name="T12" fmla="*/ 2147483647 w 155"/>
                <a:gd name="T13" fmla="*/ 2147483647 h 127"/>
                <a:gd name="T14" fmla="*/ 2147483647 w 155"/>
                <a:gd name="T15" fmla="*/ 2147483647 h 127"/>
                <a:gd name="T16" fmla="*/ 2147483647 w 155"/>
                <a:gd name="T17" fmla="*/ 2147483647 h 127"/>
                <a:gd name="T18" fmla="*/ 2147483647 w 155"/>
                <a:gd name="T19" fmla="*/ 2147483647 h 127"/>
                <a:gd name="T20" fmla="*/ 2147483647 w 155"/>
                <a:gd name="T21" fmla="*/ 2147483647 h 127"/>
                <a:gd name="T22" fmla="*/ 2147483647 w 155"/>
                <a:gd name="T23" fmla="*/ 2147483647 h 127"/>
                <a:gd name="T24" fmla="*/ 2147483647 w 155"/>
                <a:gd name="T25" fmla="*/ 2147483647 h 127"/>
                <a:gd name="T26" fmla="*/ 2147483647 w 155"/>
                <a:gd name="T27" fmla="*/ 2147483647 h 127"/>
                <a:gd name="T28" fmla="*/ 2147483647 w 155"/>
                <a:gd name="T29" fmla="*/ 2147483647 h 127"/>
                <a:gd name="T30" fmla="*/ 2147483647 w 155"/>
                <a:gd name="T31" fmla="*/ 2147483647 h 127"/>
                <a:gd name="T32" fmla="*/ 2147483647 w 155"/>
                <a:gd name="T33" fmla="*/ 2147483647 h 127"/>
                <a:gd name="T34" fmla="*/ 2147483647 w 155"/>
                <a:gd name="T35" fmla="*/ 2147483647 h 127"/>
                <a:gd name="T36" fmla="*/ 2147483647 w 155"/>
                <a:gd name="T37" fmla="*/ 2147483647 h 127"/>
                <a:gd name="T38" fmla="*/ 2147483647 w 155"/>
                <a:gd name="T39" fmla="*/ 2147483647 h 127"/>
                <a:gd name="T40" fmla="*/ 2147483647 w 155"/>
                <a:gd name="T41" fmla="*/ 2147483647 h 127"/>
                <a:gd name="T42" fmla="*/ 2147483647 w 155"/>
                <a:gd name="T43" fmla="*/ 2147483647 h 127"/>
                <a:gd name="T44" fmla="*/ 2147483647 w 155"/>
                <a:gd name="T45" fmla="*/ 2147483647 h 127"/>
                <a:gd name="T46" fmla="*/ 0 w 155"/>
                <a:gd name="T47" fmla="*/ 0 h 127"/>
                <a:gd name="T48" fmla="*/ 0 w 155"/>
                <a:gd name="T49" fmla="*/ 2147483647 h 127"/>
                <a:gd name="T50" fmla="*/ 2147483647 w 155"/>
                <a:gd name="T51" fmla="*/ 2147483647 h 127"/>
                <a:gd name="T52" fmla="*/ 2147483647 w 155"/>
                <a:gd name="T53" fmla="*/ 2147483647 h 127"/>
                <a:gd name="T54" fmla="*/ 2147483647 w 155"/>
                <a:gd name="T55" fmla="*/ 2147483647 h 127"/>
                <a:gd name="T56" fmla="*/ 2147483647 w 155"/>
                <a:gd name="T57" fmla="*/ 2147483647 h 127"/>
                <a:gd name="T58" fmla="*/ 2147483647 w 155"/>
                <a:gd name="T59" fmla="*/ 2147483647 h 127"/>
                <a:gd name="T60" fmla="*/ 2147483647 w 155"/>
                <a:gd name="T61" fmla="*/ 2147483647 h 127"/>
                <a:gd name="T62" fmla="*/ 2147483647 w 155"/>
                <a:gd name="T63" fmla="*/ 2147483647 h 127"/>
                <a:gd name="T64" fmla="*/ 2147483647 w 155"/>
                <a:gd name="T65" fmla="*/ 2147483647 h 127"/>
                <a:gd name="T66" fmla="*/ 2147483647 w 155"/>
                <a:gd name="T67" fmla="*/ 2147483647 h 127"/>
                <a:gd name="T68" fmla="*/ 2147483647 w 155"/>
                <a:gd name="T69" fmla="*/ 2147483647 h 127"/>
                <a:gd name="T70" fmla="*/ 2147483647 w 155"/>
                <a:gd name="T71" fmla="*/ 2147483647 h 127"/>
                <a:gd name="T72" fmla="*/ 2147483647 w 155"/>
                <a:gd name="T73" fmla="*/ 2147483647 h 127"/>
                <a:gd name="T74" fmla="*/ 2147483647 w 155"/>
                <a:gd name="T75" fmla="*/ 2147483647 h 127"/>
                <a:gd name="T76" fmla="*/ 2147483647 w 155"/>
                <a:gd name="T77" fmla="*/ 2147483647 h 127"/>
                <a:gd name="T78" fmla="*/ 2147483647 w 155"/>
                <a:gd name="T79" fmla="*/ 2147483647 h 127"/>
                <a:gd name="T80" fmla="*/ 2147483647 w 155"/>
                <a:gd name="T81" fmla="*/ 2147483647 h 127"/>
                <a:gd name="T82" fmla="*/ 2147483647 w 155"/>
                <a:gd name="T83" fmla="*/ 2147483647 h 127"/>
                <a:gd name="T84" fmla="*/ 2147483647 w 155"/>
                <a:gd name="T85" fmla="*/ 2147483647 h 127"/>
                <a:gd name="T86" fmla="*/ 2147483647 w 155"/>
                <a:gd name="T87" fmla="*/ 2147483647 h 127"/>
                <a:gd name="T88" fmla="*/ 2147483647 w 155"/>
                <a:gd name="T89" fmla="*/ 2147483647 h 127"/>
                <a:gd name="T90" fmla="*/ 2147483647 w 155"/>
                <a:gd name="T91" fmla="*/ 2147483647 h 127"/>
                <a:gd name="T92" fmla="*/ 2147483647 w 155"/>
                <a:gd name="T93" fmla="*/ 2147483647 h 127"/>
                <a:gd name="T94" fmla="*/ 2147483647 w 155"/>
                <a:gd name="T95" fmla="*/ 2147483647 h 127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155" h="127">
                  <a:moveTo>
                    <a:pt x="26" y="74"/>
                  </a:moveTo>
                  <a:cubicBezTo>
                    <a:pt x="27" y="74"/>
                    <a:pt x="27" y="74"/>
                    <a:pt x="27" y="75"/>
                  </a:cubicBezTo>
                  <a:cubicBezTo>
                    <a:pt x="27" y="75"/>
                    <a:pt x="27" y="75"/>
                    <a:pt x="27" y="75"/>
                  </a:cubicBezTo>
                  <a:cubicBezTo>
                    <a:pt x="28" y="76"/>
                    <a:pt x="29" y="78"/>
                    <a:pt x="30" y="7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2" y="81"/>
                    <a:pt x="33" y="82"/>
                    <a:pt x="33" y="84"/>
                  </a:cubicBezTo>
                  <a:cubicBezTo>
                    <a:pt x="34" y="84"/>
                    <a:pt x="35" y="85"/>
                    <a:pt x="35" y="86"/>
                  </a:cubicBezTo>
                  <a:cubicBezTo>
                    <a:pt x="36" y="87"/>
                    <a:pt x="36" y="87"/>
                    <a:pt x="36" y="87"/>
                  </a:cubicBezTo>
                  <a:cubicBezTo>
                    <a:pt x="37" y="87"/>
                    <a:pt x="37" y="88"/>
                    <a:pt x="37" y="88"/>
                  </a:cubicBezTo>
                  <a:cubicBezTo>
                    <a:pt x="43" y="94"/>
                    <a:pt x="48" y="100"/>
                    <a:pt x="54" y="105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6"/>
                    <a:pt x="57" y="107"/>
                    <a:pt x="58" y="108"/>
                  </a:cubicBezTo>
                  <a:cubicBezTo>
                    <a:pt x="59" y="109"/>
                    <a:pt x="60" y="110"/>
                    <a:pt x="61" y="111"/>
                  </a:cubicBezTo>
                  <a:cubicBezTo>
                    <a:pt x="61" y="111"/>
                    <a:pt x="62" y="112"/>
                    <a:pt x="62" y="112"/>
                  </a:cubicBezTo>
                  <a:cubicBezTo>
                    <a:pt x="64" y="113"/>
                    <a:pt x="66" y="114"/>
                    <a:pt x="67" y="115"/>
                  </a:cubicBezTo>
                  <a:cubicBezTo>
                    <a:pt x="67" y="116"/>
                    <a:pt x="67" y="116"/>
                    <a:pt x="67" y="116"/>
                  </a:cubicBezTo>
                  <a:cubicBezTo>
                    <a:pt x="71" y="118"/>
                    <a:pt x="75" y="121"/>
                    <a:pt x="79" y="123"/>
                  </a:cubicBezTo>
                  <a:cubicBezTo>
                    <a:pt x="80" y="124"/>
                    <a:pt x="82" y="125"/>
                    <a:pt x="84" y="126"/>
                  </a:cubicBezTo>
                  <a:cubicBezTo>
                    <a:pt x="85" y="126"/>
                    <a:pt x="85" y="126"/>
                    <a:pt x="85" y="126"/>
                  </a:cubicBezTo>
                  <a:cubicBezTo>
                    <a:pt x="85" y="126"/>
                    <a:pt x="86" y="127"/>
                    <a:pt x="87" y="127"/>
                  </a:cubicBezTo>
                  <a:cubicBezTo>
                    <a:pt x="93" y="125"/>
                    <a:pt x="133" y="108"/>
                    <a:pt x="155" y="64"/>
                  </a:cubicBezTo>
                  <a:cubicBezTo>
                    <a:pt x="90" y="27"/>
                    <a:pt x="90" y="27"/>
                    <a:pt x="90" y="27"/>
                  </a:cubicBezTo>
                  <a:cubicBezTo>
                    <a:pt x="87" y="27"/>
                    <a:pt x="85" y="27"/>
                    <a:pt x="82" y="27"/>
                  </a:cubicBezTo>
                  <a:cubicBezTo>
                    <a:pt x="41" y="27"/>
                    <a:pt x="11" y="8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1" y="7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1"/>
                    <a:pt x="2" y="13"/>
                    <a:pt x="2" y="14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7"/>
                    <a:pt x="3" y="18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4" y="21"/>
                    <a:pt x="4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5"/>
                    <a:pt x="5" y="26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8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6" y="30"/>
                    <a:pt x="6" y="31"/>
                    <a:pt x="7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8" y="36"/>
                    <a:pt x="8" y="38"/>
                    <a:pt x="9" y="39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0" y="42"/>
                    <a:pt x="11" y="44"/>
                    <a:pt x="12" y="46"/>
                  </a:cubicBezTo>
                  <a:cubicBezTo>
                    <a:pt x="14" y="52"/>
                    <a:pt x="17" y="59"/>
                    <a:pt x="21" y="65"/>
                  </a:cubicBezTo>
                  <a:cubicBezTo>
                    <a:pt x="22" y="66"/>
                    <a:pt x="23" y="68"/>
                    <a:pt x="24" y="70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5" y="71"/>
                    <a:pt x="25" y="72"/>
                    <a:pt x="25" y="72"/>
                  </a:cubicBezTo>
                  <a:lnTo>
                    <a:pt x="26" y="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3" name="Freeform 197"/>
            <p:cNvSpPr/>
            <p:nvPr/>
          </p:nvSpPr>
          <p:spPr bwMode="auto">
            <a:xfrm>
              <a:off x="7076158" y="5235382"/>
              <a:ext cx="278308" cy="203721"/>
            </a:xfrm>
            <a:custGeom>
              <a:avLst/>
              <a:gdLst>
                <a:gd name="T0" fmla="*/ 2147483647 w 160"/>
                <a:gd name="T1" fmla="*/ 2147483647 h 117"/>
                <a:gd name="T2" fmla="*/ 2147483647 w 160"/>
                <a:gd name="T3" fmla="*/ 2147483647 h 117"/>
                <a:gd name="T4" fmla="*/ 2147483647 w 160"/>
                <a:gd name="T5" fmla="*/ 2147483647 h 117"/>
                <a:gd name="T6" fmla="*/ 2147483647 w 160"/>
                <a:gd name="T7" fmla="*/ 2147483647 h 117"/>
                <a:gd name="T8" fmla="*/ 2147483647 w 160"/>
                <a:gd name="T9" fmla="*/ 2147483647 h 117"/>
                <a:gd name="T10" fmla="*/ 2147483647 w 160"/>
                <a:gd name="T11" fmla="*/ 2147483647 h 117"/>
                <a:gd name="T12" fmla="*/ 2147483647 w 160"/>
                <a:gd name="T13" fmla="*/ 2147483647 h 117"/>
                <a:gd name="T14" fmla="*/ 2147483647 w 160"/>
                <a:gd name="T15" fmla="*/ 2147483647 h 117"/>
                <a:gd name="T16" fmla="*/ 2147483647 w 160"/>
                <a:gd name="T17" fmla="*/ 2147483647 h 117"/>
                <a:gd name="T18" fmla="*/ 2147483647 w 160"/>
                <a:gd name="T19" fmla="*/ 2147483647 h 117"/>
                <a:gd name="T20" fmla="*/ 2147483647 w 160"/>
                <a:gd name="T21" fmla="*/ 2147483647 h 117"/>
                <a:gd name="T22" fmla="*/ 2147483647 w 160"/>
                <a:gd name="T23" fmla="*/ 2147483647 h 117"/>
                <a:gd name="T24" fmla="*/ 2147483647 w 160"/>
                <a:gd name="T25" fmla="*/ 2147483647 h 117"/>
                <a:gd name="T26" fmla="*/ 2147483647 w 160"/>
                <a:gd name="T27" fmla="*/ 2147483647 h 117"/>
                <a:gd name="T28" fmla="*/ 2147483647 w 160"/>
                <a:gd name="T29" fmla="*/ 2147483647 h 117"/>
                <a:gd name="T30" fmla="*/ 2147483647 w 160"/>
                <a:gd name="T31" fmla="*/ 2147483647 h 117"/>
                <a:gd name="T32" fmla="*/ 2147483647 w 160"/>
                <a:gd name="T33" fmla="*/ 2147483647 h 117"/>
                <a:gd name="T34" fmla="*/ 2147483647 w 160"/>
                <a:gd name="T35" fmla="*/ 0 h 117"/>
                <a:gd name="T36" fmla="*/ 2147483647 w 160"/>
                <a:gd name="T37" fmla="*/ 2147483647 h 117"/>
                <a:gd name="T38" fmla="*/ 0 w 160"/>
                <a:gd name="T39" fmla="*/ 2147483647 h 117"/>
                <a:gd name="T40" fmla="*/ 2147483647 w 160"/>
                <a:gd name="T41" fmla="*/ 2147483647 h 117"/>
                <a:gd name="T42" fmla="*/ 2147483647 w 160"/>
                <a:gd name="T43" fmla="*/ 2147483647 h 117"/>
                <a:gd name="T44" fmla="*/ 2147483647 w 160"/>
                <a:gd name="T45" fmla="*/ 2147483647 h 117"/>
                <a:gd name="T46" fmla="*/ 2147483647 w 160"/>
                <a:gd name="T47" fmla="*/ 2147483647 h 117"/>
                <a:gd name="T48" fmla="*/ 2147483647 w 160"/>
                <a:gd name="T49" fmla="*/ 2147483647 h 117"/>
                <a:gd name="T50" fmla="*/ 2147483647 w 160"/>
                <a:gd name="T51" fmla="*/ 2147483647 h 117"/>
                <a:gd name="T52" fmla="*/ 2147483647 w 160"/>
                <a:gd name="T53" fmla="*/ 2147483647 h 117"/>
                <a:gd name="T54" fmla="*/ 2147483647 w 160"/>
                <a:gd name="T55" fmla="*/ 2147483647 h 117"/>
                <a:gd name="T56" fmla="*/ 2147483647 w 160"/>
                <a:gd name="T57" fmla="*/ 2147483647 h 117"/>
                <a:gd name="T58" fmla="*/ 2147483647 w 160"/>
                <a:gd name="T59" fmla="*/ 2147483647 h 117"/>
                <a:gd name="T60" fmla="*/ 2147483647 w 160"/>
                <a:gd name="T61" fmla="*/ 2147483647 h 117"/>
                <a:gd name="T62" fmla="*/ 2147483647 w 160"/>
                <a:gd name="T63" fmla="*/ 2147483647 h 117"/>
                <a:gd name="T64" fmla="*/ 2147483647 w 160"/>
                <a:gd name="T65" fmla="*/ 2147483647 h 117"/>
                <a:gd name="T66" fmla="*/ 2147483647 w 160"/>
                <a:gd name="T67" fmla="*/ 2147483647 h 117"/>
                <a:gd name="T68" fmla="*/ 2147483647 w 160"/>
                <a:gd name="T69" fmla="*/ 2147483647 h 117"/>
                <a:gd name="T70" fmla="*/ 2147483647 w 160"/>
                <a:gd name="T71" fmla="*/ 2147483647 h 117"/>
                <a:gd name="T72" fmla="*/ 2147483647 w 160"/>
                <a:gd name="T73" fmla="*/ 2147483647 h 117"/>
                <a:gd name="T74" fmla="*/ 2147483647 w 160"/>
                <a:gd name="T75" fmla="*/ 2147483647 h 117"/>
                <a:gd name="T76" fmla="*/ 2147483647 w 160"/>
                <a:gd name="T77" fmla="*/ 2147483647 h 117"/>
                <a:gd name="T78" fmla="*/ 2147483647 w 160"/>
                <a:gd name="T79" fmla="*/ 2147483647 h 117"/>
                <a:gd name="T80" fmla="*/ 2147483647 w 160"/>
                <a:gd name="T81" fmla="*/ 2147483647 h 117"/>
                <a:gd name="T82" fmla="*/ 2147483647 w 160"/>
                <a:gd name="T83" fmla="*/ 2147483647 h 117"/>
                <a:gd name="T84" fmla="*/ 2147483647 w 160"/>
                <a:gd name="T85" fmla="*/ 2147483647 h 117"/>
                <a:gd name="T86" fmla="*/ 2147483647 w 160"/>
                <a:gd name="T87" fmla="*/ 2147483647 h 117"/>
                <a:gd name="T88" fmla="*/ 2147483647 w 160"/>
                <a:gd name="T89" fmla="*/ 2147483647 h 117"/>
                <a:gd name="T90" fmla="*/ 2147483647 w 160"/>
                <a:gd name="T91" fmla="*/ 2147483647 h 117"/>
                <a:gd name="T92" fmla="*/ 2147483647 w 160"/>
                <a:gd name="T93" fmla="*/ 2147483647 h 117"/>
                <a:gd name="T94" fmla="*/ 2147483647 w 160"/>
                <a:gd name="T95" fmla="*/ 2147483647 h 117"/>
                <a:gd name="T96" fmla="*/ 2147483647 w 160"/>
                <a:gd name="T97" fmla="*/ 2147483647 h 117"/>
                <a:gd name="T98" fmla="*/ 2147483647 w 160"/>
                <a:gd name="T99" fmla="*/ 2147483647 h 117"/>
                <a:gd name="T100" fmla="*/ 2147483647 w 160"/>
                <a:gd name="T101" fmla="*/ 2147483647 h 117"/>
                <a:gd name="T102" fmla="*/ 2147483647 w 160"/>
                <a:gd name="T103" fmla="*/ 2147483647 h 117"/>
                <a:gd name="T104" fmla="*/ 2147483647 w 160"/>
                <a:gd name="T105" fmla="*/ 2147483647 h 117"/>
                <a:gd name="T106" fmla="*/ 2147483647 w 160"/>
                <a:gd name="T107" fmla="*/ 2147483647 h 11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60" h="117">
                  <a:moveTo>
                    <a:pt x="97" y="114"/>
                  </a:moveTo>
                  <a:cubicBezTo>
                    <a:pt x="99" y="114"/>
                    <a:pt x="100" y="114"/>
                    <a:pt x="102" y="113"/>
                  </a:cubicBezTo>
                  <a:cubicBezTo>
                    <a:pt x="103" y="113"/>
                    <a:pt x="103" y="113"/>
                    <a:pt x="103" y="113"/>
                  </a:cubicBezTo>
                  <a:cubicBezTo>
                    <a:pt x="103" y="113"/>
                    <a:pt x="103" y="113"/>
                    <a:pt x="104" y="113"/>
                  </a:cubicBezTo>
                  <a:cubicBezTo>
                    <a:pt x="104" y="113"/>
                    <a:pt x="104" y="113"/>
                    <a:pt x="104" y="113"/>
                  </a:cubicBezTo>
                  <a:cubicBezTo>
                    <a:pt x="106" y="112"/>
                    <a:pt x="107" y="112"/>
                    <a:pt x="108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1"/>
                    <a:pt x="109" y="111"/>
                  </a:cubicBezTo>
                  <a:cubicBezTo>
                    <a:pt x="110" y="111"/>
                    <a:pt x="110" y="111"/>
                    <a:pt x="110" y="111"/>
                  </a:cubicBezTo>
                  <a:cubicBezTo>
                    <a:pt x="112" y="111"/>
                    <a:pt x="113" y="110"/>
                    <a:pt x="115" y="110"/>
                  </a:cubicBezTo>
                  <a:cubicBezTo>
                    <a:pt x="116" y="109"/>
                    <a:pt x="116" y="109"/>
                    <a:pt x="116" y="109"/>
                  </a:cubicBezTo>
                  <a:cubicBezTo>
                    <a:pt x="118" y="109"/>
                    <a:pt x="119" y="108"/>
                    <a:pt x="121" y="108"/>
                  </a:cubicBezTo>
                  <a:cubicBezTo>
                    <a:pt x="122" y="107"/>
                    <a:pt x="122" y="107"/>
                    <a:pt x="122" y="107"/>
                  </a:cubicBezTo>
                  <a:cubicBezTo>
                    <a:pt x="130" y="104"/>
                    <a:pt x="139" y="100"/>
                    <a:pt x="146" y="96"/>
                  </a:cubicBezTo>
                  <a:cubicBezTo>
                    <a:pt x="148" y="95"/>
                    <a:pt x="150" y="94"/>
                    <a:pt x="151" y="93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3" y="92"/>
                    <a:pt x="153" y="91"/>
                    <a:pt x="154" y="91"/>
                  </a:cubicBezTo>
                  <a:cubicBezTo>
                    <a:pt x="155" y="84"/>
                    <a:pt x="160" y="41"/>
                    <a:pt x="133" y="0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48" y="79"/>
                    <a:pt x="13" y="98"/>
                    <a:pt x="0" y="103"/>
                  </a:cubicBezTo>
                  <a:cubicBezTo>
                    <a:pt x="5" y="105"/>
                    <a:pt x="9" y="107"/>
                    <a:pt x="14" y="109"/>
                  </a:cubicBezTo>
                  <a:cubicBezTo>
                    <a:pt x="16" y="110"/>
                    <a:pt x="19" y="110"/>
                    <a:pt x="22" y="111"/>
                  </a:cubicBezTo>
                  <a:cubicBezTo>
                    <a:pt x="22" y="111"/>
                    <a:pt x="22" y="111"/>
                    <a:pt x="22" y="111"/>
                  </a:cubicBezTo>
                  <a:cubicBezTo>
                    <a:pt x="23" y="112"/>
                    <a:pt x="25" y="112"/>
                    <a:pt x="26" y="112"/>
                  </a:cubicBezTo>
                  <a:cubicBezTo>
                    <a:pt x="26" y="112"/>
                    <a:pt x="26" y="112"/>
                    <a:pt x="26" y="112"/>
                  </a:cubicBezTo>
                  <a:cubicBezTo>
                    <a:pt x="27" y="112"/>
                    <a:pt x="27" y="113"/>
                    <a:pt x="27" y="113"/>
                  </a:cubicBezTo>
                  <a:cubicBezTo>
                    <a:pt x="28" y="113"/>
                    <a:pt x="28" y="113"/>
                    <a:pt x="28" y="113"/>
                  </a:cubicBezTo>
                  <a:cubicBezTo>
                    <a:pt x="29" y="113"/>
                    <a:pt x="31" y="114"/>
                    <a:pt x="32" y="114"/>
                  </a:cubicBezTo>
                  <a:cubicBezTo>
                    <a:pt x="34" y="114"/>
                    <a:pt x="34" y="114"/>
                    <a:pt x="34" y="114"/>
                  </a:cubicBezTo>
                  <a:cubicBezTo>
                    <a:pt x="36" y="115"/>
                    <a:pt x="37" y="115"/>
                    <a:pt x="39" y="115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42" y="116"/>
                    <a:pt x="44" y="116"/>
                    <a:pt x="46" y="116"/>
                  </a:cubicBezTo>
                  <a:cubicBezTo>
                    <a:pt x="47" y="116"/>
                    <a:pt x="47" y="116"/>
                    <a:pt x="47" y="116"/>
                  </a:cubicBezTo>
                  <a:cubicBezTo>
                    <a:pt x="48" y="116"/>
                    <a:pt x="50" y="117"/>
                    <a:pt x="53" y="117"/>
                  </a:cubicBezTo>
                  <a:cubicBezTo>
                    <a:pt x="54" y="117"/>
                    <a:pt x="54" y="117"/>
                    <a:pt x="54" y="117"/>
                  </a:cubicBezTo>
                  <a:cubicBezTo>
                    <a:pt x="56" y="117"/>
                    <a:pt x="58" y="117"/>
                    <a:pt x="60" y="117"/>
                  </a:cubicBezTo>
                  <a:cubicBezTo>
                    <a:pt x="61" y="117"/>
                    <a:pt x="61" y="117"/>
                    <a:pt x="61" y="117"/>
                  </a:cubicBezTo>
                  <a:cubicBezTo>
                    <a:pt x="63" y="117"/>
                    <a:pt x="65" y="117"/>
                    <a:pt x="67" y="117"/>
                  </a:cubicBezTo>
                  <a:cubicBezTo>
                    <a:pt x="67" y="117"/>
                    <a:pt x="67" y="117"/>
                    <a:pt x="67" y="117"/>
                  </a:cubicBezTo>
                  <a:cubicBezTo>
                    <a:pt x="69" y="117"/>
                    <a:pt x="71" y="117"/>
                    <a:pt x="72" y="117"/>
                  </a:cubicBezTo>
                  <a:cubicBezTo>
                    <a:pt x="74" y="117"/>
                    <a:pt x="74" y="117"/>
                    <a:pt x="74" y="117"/>
                  </a:cubicBezTo>
                  <a:cubicBezTo>
                    <a:pt x="75" y="117"/>
                    <a:pt x="75" y="117"/>
                    <a:pt x="76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78" y="117"/>
                    <a:pt x="78" y="117"/>
                    <a:pt x="79" y="117"/>
                  </a:cubicBezTo>
                  <a:cubicBezTo>
                    <a:pt x="79" y="117"/>
                    <a:pt x="79" y="117"/>
                    <a:pt x="79" y="117"/>
                  </a:cubicBezTo>
                  <a:cubicBezTo>
                    <a:pt x="81" y="117"/>
                    <a:pt x="83" y="117"/>
                    <a:pt x="84" y="116"/>
                  </a:cubicBezTo>
                  <a:cubicBezTo>
                    <a:pt x="86" y="116"/>
                    <a:pt x="86" y="116"/>
                    <a:pt x="86" y="116"/>
                  </a:cubicBezTo>
                  <a:cubicBezTo>
                    <a:pt x="87" y="116"/>
                    <a:pt x="89" y="116"/>
                    <a:pt x="90" y="116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3" y="115"/>
                    <a:pt x="94" y="115"/>
                    <a:pt x="96" y="115"/>
                  </a:cubicBezTo>
                  <a:cubicBezTo>
                    <a:pt x="96" y="117"/>
                    <a:pt x="96" y="117"/>
                    <a:pt x="96" y="117"/>
                  </a:cubicBezTo>
                  <a:cubicBezTo>
                    <a:pt x="96" y="117"/>
                    <a:pt x="96" y="117"/>
                    <a:pt x="96" y="117"/>
                  </a:cubicBezTo>
                  <a:cubicBezTo>
                    <a:pt x="96" y="115"/>
                    <a:pt x="96" y="115"/>
                    <a:pt x="96" y="115"/>
                  </a:cubicBezTo>
                  <a:lnTo>
                    <a:pt x="97" y="1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4" name="Freeform 198"/>
            <p:cNvSpPr/>
            <p:nvPr/>
          </p:nvSpPr>
          <p:spPr bwMode="auto">
            <a:xfrm>
              <a:off x="7312163" y="5083982"/>
              <a:ext cx="154739" cy="305026"/>
            </a:xfrm>
            <a:custGeom>
              <a:avLst/>
              <a:gdLst>
                <a:gd name="T0" fmla="*/ 2147483647 w 89"/>
                <a:gd name="T1" fmla="*/ 2147483647 h 175"/>
                <a:gd name="T2" fmla="*/ 2147483647 w 89"/>
                <a:gd name="T3" fmla="*/ 2147483647 h 175"/>
                <a:gd name="T4" fmla="*/ 2147483647 w 89"/>
                <a:gd name="T5" fmla="*/ 2147483647 h 175"/>
                <a:gd name="T6" fmla="*/ 2147483647 w 89"/>
                <a:gd name="T7" fmla="*/ 2147483647 h 175"/>
                <a:gd name="T8" fmla="*/ 2147483647 w 89"/>
                <a:gd name="T9" fmla="*/ 2147483647 h 175"/>
                <a:gd name="T10" fmla="*/ 2147483647 w 89"/>
                <a:gd name="T11" fmla="*/ 2147483647 h 175"/>
                <a:gd name="T12" fmla="*/ 2147483647 w 89"/>
                <a:gd name="T13" fmla="*/ 2147483647 h 175"/>
                <a:gd name="T14" fmla="*/ 2147483647 w 89"/>
                <a:gd name="T15" fmla="*/ 2147483647 h 175"/>
                <a:gd name="T16" fmla="*/ 2147483647 w 89"/>
                <a:gd name="T17" fmla="*/ 2147483647 h 175"/>
                <a:gd name="T18" fmla="*/ 2147483647 w 89"/>
                <a:gd name="T19" fmla="*/ 2147483647 h 175"/>
                <a:gd name="T20" fmla="*/ 2147483647 w 89"/>
                <a:gd name="T21" fmla="*/ 2147483647 h 175"/>
                <a:gd name="T22" fmla="*/ 2147483647 w 89"/>
                <a:gd name="T23" fmla="*/ 2147483647 h 175"/>
                <a:gd name="T24" fmla="*/ 2147483647 w 89"/>
                <a:gd name="T25" fmla="*/ 2147483647 h 175"/>
                <a:gd name="T26" fmla="*/ 2147483647 w 89"/>
                <a:gd name="T27" fmla="*/ 2147483647 h 175"/>
                <a:gd name="T28" fmla="*/ 2147483647 w 89"/>
                <a:gd name="T29" fmla="*/ 2147483647 h 175"/>
                <a:gd name="T30" fmla="*/ 2147483647 w 89"/>
                <a:gd name="T31" fmla="*/ 0 h 175"/>
                <a:gd name="T32" fmla="*/ 0 w 89"/>
                <a:gd name="T33" fmla="*/ 2147483647 h 175"/>
                <a:gd name="T34" fmla="*/ 0 w 89"/>
                <a:gd name="T35" fmla="*/ 2147483647 h 175"/>
                <a:gd name="T36" fmla="*/ 2147483647 w 89"/>
                <a:gd name="T37" fmla="*/ 2147483647 h 175"/>
                <a:gd name="T38" fmla="*/ 2147483647 w 89"/>
                <a:gd name="T39" fmla="*/ 2147483647 h 175"/>
                <a:gd name="T40" fmla="*/ 2147483647 w 89"/>
                <a:gd name="T41" fmla="*/ 2147483647 h 175"/>
                <a:gd name="T42" fmla="*/ 2147483647 w 89"/>
                <a:gd name="T43" fmla="*/ 2147483647 h 175"/>
                <a:gd name="T44" fmla="*/ 2147483647 w 89"/>
                <a:gd name="T45" fmla="*/ 2147483647 h 175"/>
                <a:gd name="T46" fmla="*/ 2147483647 w 89"/>
                <a:gd name="T47" fmla="*/ 2147483647 h 175"/>
                <a:gd name="T48" fmla="*/ 2147483647 w 89"/>
                <a:gd name="T49" fmla="*/ 2147483647 h 175"/>
                <a:gd name="T50" fmla="*/ 2147483647 w 89"/>
                <a:gd name="T51" fmla="*/ 2147483647 h 175"/>
                <a:gd name="T52" fmla="*/ 2147483647 w 89"/>
                <a:gd name="T53" fmla="*/ 2147483647 h 175"/>
                <a:gd name="T54" fmla="*/ 2147483647 w 89"/>
                <a:gd name="T55" fmla="*/ 2147483647 h 175"/>
                <a:gd name="T56" fmla="*/ 2147483647 w 89"/>
                <a:gd name="T57" fmla="*/ 2147483647 h 175"/>
                <a:gd name="T58" fmla="*/ 2147483647 w 89"/>
                <a:gd name="T59" fmla="*/ 2147483647 h 175"/>
                <a:gd name="T60" fmla="*/ 2147483647 w 89"/>
                <a:gd name="T61" fmla="*/ 2147483647 h 175"/>
                <a:gd name="T62" fmla="*/ 2147483647 w 89"/>
                <a:gd name="T63" fmla="*/ 2147483647 h 175"/>
                <a:gd name="T64" fmla="*/ 2147483647 w 89"/>
                <a:gd name="T65" fmla="*/ 2147483647 h 175"/>
                <a:gd name="T66" fmla="*/ 2147483647 w 89"/>
                <a:gd name="T67" fmla="*/ 2147483647 h 175"/>
                <a:gd name="T68" fmla="*/ 2147483647 w 89"/>
                <a:gd name="T69" fmla="*/ 2147483647 h 175"/>
                <a:gd name="T70" fmla="*/ 2147483647 w 89"/>
                <a:gd name="T71" fmla="*/ 2147483647 h 175"/>
                <a:gd name="T72" fmla="*/ 2147483647 w 89"/>
                <a:gd name="T73" fmla="*/ 2147483647 h 175"/>
                <a:gd name="T74" fmla="*/ 2147483647 w 89"/>
                <a:gd name="T75" fmla="*/ 2147483647 h 175"/>
                <a:gd name="T76" fmla="*/ 2147483647 w 89"/>
                <a:gd name="T77" fmla="*/ 2147483647 h 175"/>
                <a:gd name="T78" fmla="*/ 2147483647 w 89"/>
                <a:gd name="T79" fmla="*/ 2147483647 h 175"/>
                <a:gd name="T80" fmla="*/ 2147483647 w 89"/>
                <a:gd name="T81" fmla="*/ 2147483647 h 175"/>
                <a:gd name="T82" fmla="*/ 2147483647 w 89"/>
                <a:gd name="T83" fmla="*/ 2147483647 h 175"/>
                <a:gd name="T84" fmla="*/ 2147483647 w 89"/>
                <a:gd name="T85" fmla="*/ 2147483647 h 175"/>
                <a:gd name="T86" fmla="*/ 2147483647 w 89"/>
                <a:gd name="T87" fmla="*/ 2147483647 h 175"/>
                <a:gd name="T88" fmla="*/ 2147483647 w 89"/>
                <a:gd name="T89" fmla="*/ 2147483647 h 175"/>
                <a:gd name="T90" fmla="*/ 2147483647 w 89"/>
                <a:gd name="T91" fmla="*/ 2147483647 h 175"/>
                <a:gd name="T92" fmla="*/ 2147483647 w 89"/>
                <a:gd name="T93" fmla="*/ 2147483647 h 175"/>
                <a:gd name="T94" fmla="*/ 2147483647 w 89"/>
                <a:gd name="T95" fmla="*/ 2147483647 h 175"/>
                <a:gd name="T96" fmla="*/ 2147483647 w 89"/>
                <a:gd name="T97" fmla="*/ 2147483647 h 175"/>
                <a:gd name="T98" fmla="*/ 2147483647 w 89"/>
                <a:gd name="T99" fmla="*/ 2147483647 h 175"/>
                <a:gd name="T100" fmla="*/ 2147483647 w 89"/>
                <a:gd name="T101" fmla="*/ 2147483647 h 175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89" h="175">
                  <a:moveTo>
                    <a:pt x="88" y="58"/>
                  </a:moveTo>
                  <a:cubicBezTo>
                    <a:pt x="89" y="56"/>
                    <a:pt x="89" y="54"/>
                    <a:pt x="89" y="5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89" y="48"/>
                    <a:pt x="89" y="46"/>
                    <a:pt x="89" y="44"/>
                  </a:cubicBezTo>
                  <a:cubicBezTo>
                    <a:pt x="89" y="43"/>
                    <a:pt x="89" y="41"/>
                    <a:pt x="89" y="3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89" y="37"/>
                    <a:pt x="89" y="36"/>
                    <a:pt x="89" y="35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88" y="32"/>
                    <a:pt x="88" y="32"/>
                    <a:pt x="88" y="32"/>
                  </a:cubicBezTo>
                  <a:cubicBezTo>
                    <a:pt x="88" y="31"/>
                    <a:pt x="88" y="29"/>
                    <a:pt x="88" y="27"/>
                  </a:cubicBezTo>
                  <a:cubicBezTo>
                    <a:pt x="88" y="26"/>
                    <a:pt x="88" y="26"/>
                    <a:pt x="88" y="26"/>
                  </a:cubicBezTo>
                  <a:cubicBezTo>
                    <a:pt x="88" y="24"/>
                    <a:pt x="87" y="23"/>
                    <a:pt x="87" y="21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7" y="19"/>
                    <a:pt x="87" y="18"/>
                    <a:pt x="86" y="16"/>
                  </a:cubicBezTo>
                  <a:cubicBezTo>
                    <a:pt x="73" y="6"/>
                    <a:pt x="57" y="0"/>
                    <a:pt x="38" y="0"/>
                  </a:cubicBezTo>
                  <a:cubicBezTo>
                    <a:pt x="20" y="1"/>
                    <a:pt x="4" y="6"/>
                    <a:pt x="0" y="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26" y="121"/>
                    <a:pt x="24" y="161"/>
                    <a:pt x="23" y="175"/>
                  </a:cubicBezTo>
                  <a:cubicBezTo>
                    <a:pt x="23" y="174"/>
                    <a:pt x="24" y="174"/>
                    <a:pt x="25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2"/>
                    <a:pt x="28" y="171"/>
                    <a:pt x="29" y="170"/>
                  </a:cubicBezTo>
                  <a:cubicBezTo>
                    <a:pt x="30" y="169"/>
                    <a:pt x="31" y="168"/>
                    <a:pt x="31" y="168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3" y="167"/>
                    <a:pt x="33" y="166"/>
                    <a:pt x="34" y="166"/>
                  </a:cubicBezTo>
                  <a:cubicBezTo>
                    <a:pt x="40" y="161"/>
                    <a:pt x="45" y="155"/>
                    <a:pt x="50" y="149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52" y="147"/>
                    <a:pt x="53" y="147"/>
                    <a:pt x="53" y="146"/>
                  </a:cubicBezTo>
                  <a:cubicBezTo>
                    <a:pt x="54" y="145"/>
                    <a:pt x="55" y="143"/>
                    <a:pt x="56" y="142"/>
                  </a:cubicBezTo>
                  <a:cubicBezTo>
                    <a:pt x="57" y="142"/>
                    <a:pt x="57" y="141"/>
                    <a:pt x="57" y="141"/>
                  </a:cubicBezTo>
                  <a:cubicBezTo>
                    <a:pt x="59" y="139"/>
                    <a:pt x="60" y="137"/>
                    <a:pt x="61" y="136"/>
                  </a:cubicBezTo>
                  <a:cubicBezTo>
                    <a:pt x="61" y="136"/>
                    <a:pt x="61" y="136"/>
                    <a:pt x="61" y="136"/>
                  </a:cubicBezTo>
                  <a:cubicBezTo>
                    <a:pt x="64" y="132"/>
                    <a:pt x="66" y="128"/>
                    <a:pt x="68" y="124"/>
                  </a:cubicBezTo>
                  <a:cubicBezTo>
                    <a:pt x="69" y="122"/>
                    <a:pt x="70" y="121"/>
                    <a:pt x="71" y="119"/>
                  </a:cubicBezTo>
                  <a:cubicBezTo>
                    <a:pt x="71" y="118"/>
                    <a:pt x="71" y="118"/>
                    <a:pt x="71" y="118"/>
                  </a:cubicBezTo>
                  <a:cubicBezTo>
                    <a:pt x="72" y="118"/>
                    <a:pt x="72" y="117"/>
                    <a:pt x="72" y="116"/>
                  </a:cubicBezTo>
                  <a:cubicBezTo>
                    <a:pt x="73" y="115"/>
                    <a:pt x="73" y="115"/>
                    <a:pt x="73" y="115"/>
                  </a:cubicBezTo>
                  <a:cubicBezTo>
                    <a:pt x="76" y="110"/>
                    <a:pt x="78" y="104"/>
                    <a:pt x="80" y="98"/>
                  </a:cubicBezTo>
                  <a:cubicBezTo>
                    <a:pt x="81" y="95"/>
                    <a:pt x="82" y="92"/>
                    <a:pt x="83" y="90"/>
                  </a:cubicBezTo>
                  <a:cubicBezTo>
                    <a:pt x="83" y="88"/>
                    <a:pt x="84" y="87"/>
                    <a:pt x="84" y="85"/>
                  </a:cubicBezTo>
                  <a:cubicBezTo>
                    <a:pt x="84" y="85"/>
                    <a:pt x="84" y="85"/>
                    <a:pt x="84" y="85"/>
                  </a:cubicBezTo>
                  <a:cubicBezTo>
                    <a:pt x="84" y="85"/>
                    <a:pt x="84" y="85"/>
                    <a:pt x="84" y="84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85" y="82"/>
                    <a:pt x="85" y="81"/>
                    <a:pt x="85" y="79"/>
                  </a:cubicBezTo>
                  <a:cubicBezTo>
                    <a:pt x="86" y="78"/>
                    <a:pt x="86" y="78"/>
                    <a:pt x="86" y="78"/>
                  </a:cubicBezTo>
                  <a:cubicBezTo>
                    <a:pt x="86" y="76"/>
                    <a:pt x="86" y="74"/>
                    <a:pt x="87" y="72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69"/>
                    <a:pt x="87" y="67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8" y="63"/>
                    <a:pt x="88" y="61"/>
                    <a:pt x="88" y="59"/>
                  </a:cubicBezTo>
                  <a:lnTo>
                    <a:pt x="88" y="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5" name="Freeform 199"/>
            <p:cNvSpPr/>
            <p:nvPr/>
          </p:nvSpPr>
          <p:spPr bwMode="auto">
            <a:xfrm>
              <a:off x="7029403" y="4885827"/>
              <a:ext cx="242684" cy="203721"/>
            </a:xfrm>
            <a:custGeom>
              <a:avLst/>
              <a:gdLst>
                <a:gd name="T0" fmla="*/ 2147483647 w 140"/>
                <a:gd name="T1" fmla="*/ 2147483647 h 117"/>
                <a:gd name="T2" fmla="*/ 2147483647 w 140"/>
                <a:gd name="T3" fmla="*/ 2147483647 h 117"/>
                <a:gd name="T4" fmla="*/ 2147483647 w 140"/>
                <a:gd name="T5" fmla="*/ 2147483647 h 117"/>
                <a:gd name="T6" fmla="*/ 2147483647 w 140"/>
                <a:gd name="T7" fmla="*/ 2147483647 h 117"/>
                <a:gd name="T8" fmla="*/ 2147483647 w 140"/>
                <a:gd name="T9" fmla="*/ 2147483647 h 117"/>
                <a:gd name="T10" fmla="*/ 2147483647 w 140"/>
                <a:gd name="T11" fmla="*/ 2147483647 h 117"/>
                <a:gd name="T12" fmla="*/ 2147483647 w 140"/>
                <a:gd name="T13" fmla="*/ 2147483647 h 117"/>
                <a:gd name="T14" fmla="*/ 2147483647 w 140"/>
                <a:gd name="T15" fmla="*/ 2147483647 h 117"/>
                <a:gd name="T16" fmla="*/ 2147483647 w 140"/>
                <a:gd name="T17" fmla="*/ 2147483647 h 117"/>
                <a:gd name="T18" fmla="*/ 2147483647 w 140"/>
                <a:gd name="T19" fmla="*/ 2147483647 h 117"/>
                <a:gd name="T20" fmla="*/ 2147483647 w 140"/>
                <a:gd name="T21" fmla="*/ 2147483647 h 117"/>
                <a:gd name="T22" fmla="*/ 2147483647 w 140"/>
                <a:gd name="T23" fmla="*/ 2147483647 h 117"/>
                <a:gd name="T24" fmla="*/ 2147483647 w 140"/>
                <a:gd name="T25" fmla="*/ 2147483647 h 117"/>
                <a:gd name="T26" fmla="*/ 2147483647 w 140"/>
                <a:gd name="T27" fmla="*/ 2147483647 h 117"/>
                <a:gd name="T28" fmla="*/ 2147483647 w 140"/>
                <a:gd name="T29" fmla="*/ 2147483647 h 117"/>
                <a:gd name="T30" fmla="*/ 2147483647 w 140"/>
                <a:gd name="T31" fmla="*/ 0 h 117"/>
                <a:gd name="T32" fmla="*/ 2147483647 w 140"/>
                <a:gd name="T33" fmla="*/ 0 h 117"/>
                <a:gd name="T34" fmla="*/ 2147483647 w 140"/>
                <a:gd name="T35" fmla="*/ 0 h 117"/>
                <a:gd name="T36" fmla="*/ 2147483647 w 140"/>
                <a:gd name="T37" fmla="*/ 0 h 117"/>
                <a:gd name="T38" fmla="*/ 2147483647 w 140"/>
                <a:gd name="T39" fmla="*/ 2147483647 h 117"/>
                <a:gd name="T40" fmla="*/ 2147483647 w 140"/>
                <a:gd name="T41" fmla="*/ 2147483647 h 117"/>
                <a:gd name="T42" fmla="*/ 2147483647 w 140"/>
                <a:gd name="T43" fmla="*/ 2147483647 h 117"/>
                <a:gd name="T44" fmla="*/ 2147483647 w 140"/>
                <a:gd name="T45" fmla="*/ 2147483647 h 117"/>
                <a:gd name="T46" fmla="*/ 2147483647 w 140"/>
                <a:gd name="T47" fmla="*/ 2147483647 h 117"/>
                <a:gd name="T48" fmla="*/ 2147483647 w 140"/>
                <a:gd name="T49" fmla="*/ 2147483647 h 117"/>
                <a:gd name="T50" fmla="*/ 2147483647 w 140"/>
                <a:gd name="T51" fmla="*/ 2147483647 h 117"/>
                <a:gd name="T52" fmla="*/ 2147483647 w 140"/>
                <a:gd name="T53" fmla="*/ 2147483647 h 117"/>
                <a:gd name="T54" fmla="*/ 2147483647 w 140"/>
                <a:gd name="T55" fmla="*/ 2147483647 h 117"/>
                <a:gd name="T56" fmla="*/ 2147483647 w 140"/>
                <a:gd name="T57" fmla="*/ 2147483647 h 117"/>
                <a:gd name="T58" fmla="*/ 2147483647 w 140"/>
                <a:gd name="T59" fmla="*/ 2147483647 h 117"/>
                <a:gd name="T60" fmla="*/ 2147483647 w 140"/>
                <a:gd name="T61" fmla="*/ 2147483647 h 117"/>
                <a:gd name="T62" fmla="*/ 2147483647 w 140"/>
                <a:gd name="T63" fmla="*/ 2147483647 h 117"/>
                <a:gd name="T64" fmla="*/ 2147483647 w 140"/>
                <a:gd name="T65" fmla="*/ 2147483647 h 117"/>
                <a:gd name="T66" fmla="*/ 2147483647 w 140"/>
                <a:gd name="T67" fmla="*/ 2147483647 h 117"/>
                <a:gd name="T68" fmla="*/ 2147483647 w 140"/>
                <a:gd name="T69" fmla="*/ 2147483647 h 117"/>
                <a:gd name="T70" fmla="*/ 2147483647 w 140"/>
                <a:gd name="T71" fmla="*/ 2147483647 h 117"/>
                <a:gd name="T72" fmla="*/ 2147483647 w 140"/>
                <a:gd name="T73" fmla="*/ 2147483647 h 117"/>
                <a:gd name="T74" fmla="*/ 2147483647 w 140"/>
                <a:gd name="T75" fmla="*/ 2147483647 h 117"/>
                <a:gd name="T76" fmla="*/ 2147483647 w 140"/>
                <a:gd name="T77" fmla="*/ 2147483647 h 117"/>
                <a:gd name="T78" fmla="*/ 2147483647 w 140"/>
                <a:gd name="T79" fmla="*/ 2147483647 h 117"/>
                <a:gd name="T80" fmla="*/ 2147483647 w 140"/>
                <a:gd name="T81" fmla="*/ 2147483647 h 117"/>
                <a:gd name="T82" fmla="*/ 2147483647 w 140"/>
                <a:gd name="T83" fmla="*/ 2147483647 h 117"/>
                <a:gd name="T84" fmla="*/ 2147483647 w 140"/>
                <a:gd name="T85" fmla="*/ 2147483647 h 117"/>
                <a:gd name="T86" fmla="*/ 2147483647 w 140"/>
                <a:gd name="T87" fmla="*/ 2147483647 h 117"/>
                <a:gd name="T88" fmla="*/ 2147483647 w 140"/>
                <a:gd name="T89" fmla="*/ 2147483647 h 117"/>
                <a:gd name="T90" fmla="*/ 2147483647 w 140"/>
                <a:gd name="T91" fmla="*/ 2147483647 h 117"/>
                <a:gd name="T92" fmla="*/ 2147483647 w 140"/>
                <a:gd name="T93" fmla="*/ 2147483647 h 117"/>
                <a:gd name="T94" fmla="*/ 2147483647 w 140"/>
                <a:gd name="T95" fmla="*/ 2147483647 h 117"/>
                <a:gd name="T96" fmla="*/ 2147483647 w 140"/>
                <a:gd name="T97" fmla="*/ 2147483647 h 117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40" h="117">
                  <a:moveTo>
                    <a:pt x="140" y="7"/>
                  </a:moveTo>
                  <a:cubicBezTo>
                    <a:pt x="139" y="7"/>
                    <a:pt x="138" y="7"/>
                    <a:pt x="137" y="7"/>
                  </a:cubicBezTo>
                  <a:cubicBezTo>
                    <a:pt x="137" y="7"/>
                    <a:pt x="137" y="7"/>
                    <a:pt x="137" y="7"/>
                  </a:cubicBezTo>
                  <a:cubicBezTo>
                    <a:pt x="136" y="6"/>
                    <a:pt x="135" y="6"/>
                    <a:pt x="134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5"/>
                    <a:pt x="133" y="5"/>
                    <a:pt x="132" y="5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0" y="5"/>
                    <a:pt x="129" y="4"/>
                    <a:pt x="127" y="4"/>
                  </a:cubicBezTo>
                  <a:cubicBezTo>
                    <a:pt x="126" y="4"/>
                    <a:pt x="126" y="4"/>
                    <a:pt x="126" y="4"/>
                  </a:cubicBezTo>
                  <a:cubicBezTo>
                    <a:pt x="124" y="3"/>
                    <a:pt x="122" y="3"/>
                    <a:pt x="120" y="3"/>
                  </a:cubicBezTo>
                  <a:cubicBezTo>
                    <a:pt x="119" y="2"/>
                    <a:pt x="119" y="2"/>
                    <a:pt x="119" y="2"/>
                  </a:cubicBezTo>
                  <a:cubicBezTo>
                    <a:pt x="117" y="2"/>
                    <a:pt x="116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1" y="1"/>
                    <a:pt x="109" y="1"/>
                    <a:pt x="107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4" y="1"/>
                    <a:pt x="102" y="1"/>
                    <a:pt x="100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5" y="0"/>
                    <a:pt x="91" y="0"/>
                    <a:pt x="87" y="0"/>
                  </a:cubicBezTo>
                  <a:cubicBezTo>
                    <a:pt x="87" y="0"/>
                    <a:pt x="87" y="0"/>
                    <a:pt x="86" y="0"/>
                  </a:cubicBezTo>
                  <a:cubicBezTo>
                    <a:pt x="85" y="0"/>
                    <a:pt x="85" y="0"/>
                    <a:pt x="84" y="1"/>
                  </a:cubicBezTo>
                  <a:cubicBezTo>
                    <a:pt x="82" y="1"/>
                    <a:pt x="82" y="1"/>
                    <a:pt x="82" y="1"/>
                  </a:cubicBezTo>
                  <a:cubicBezTo>
                    <a:pt x="82" y="1"/>
                    <a:pt x="82" y="1"/>
                    <a:pt x="81" y="1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4" y="1"/>
                    <a:pt x="74" y="1"/>
                  </a:cubicBezTo>
                  <a:cubicBezTo>
                    <a:pt x="73" y="2"/>
                    <a:pt x="71" y="2"/>
                    <a:pt x="70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7" y="2"/>
                    <a:pt x="66" y="3"/>
                    <a:pt x="64" y="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1" y="3"/>
                    <a:pt x="60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4"/>
                    <a:pt x="57" y="4"/>
                    <a:pt x="56" y="4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54" y="5"/>
                    <a:pt x="53" y="5"/>
                    <a:pt x="52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8" y="7"/>
                    <a:pt x="47" y="7"/>
                    <a:pt x="45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9"/>
                    <a:pt x="41" y="9"/>
                    <a:pt x="39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1"/>
                    <a:pt x="34" y="12"/>
                    <a:pt x="32" y="12"/>
                  </a:cubicBezTo>
                  <a:cubicBezTo>
                    <a:pt x="26" y="15"/>
                    <a:pt x="20" y="18"/>
                    <a:pt x="14" y="22"/>
                  </a:cubicBezTo>
                  <a:cubicBezTo>
                    <a:pt x="12" y="22"/>
                    <a:pt x="11" y="23"/>
                    <a:pt x="9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7" y="26"/>
                    <a:pt x="6" y="26"/>
                  </a:cubicBezTo>
                  <a:cubicBezTo>
                    <a:pt x="5" y="33"/>
                    <a:pt x="0" y="76"/>
                    <a:pt x="26" y="117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2" y="72"/>
                    <a:pt x="102" y="25"/>
                    <a:pt x="140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6" name="Freeform 200"/>
            <p:cNvSpPr/>
            <p:nvPr/>
          </p:nvSpPr>
          <p:spPr bwMode="auto">
            <a:xfrm>
              <a:off x="7196387" y="4903639"/>
              <a:ext cx="266062" cy="199269"/>
            </a:xfrm>
            <a:custGeom>
              <a:avLst/>
              <a:gdLst>
                <a:gd name="T0" fmla="*/ 2147483647 w 153"/>
                <a:gd name="T1" fmla="*/ 2147483647 h 115"/>
                <a:gd name="T2" fmla="*/ 2147483647 w 153"/>
                <a:gd name="T3" fmla="*/ 2147483647 h 115"/>
                <a:gd name="T4" fmla="*/ 2147483647 w 153"/>
                <a:gd name="T5" fmla="*/ 2147483647 h 115"/>
                <a:gd name="T6" fmla="*/ 2147483647 w 153"/>
                <a:gd name="T7" fmla="*/ 2147483647 h 115"/>
                <a:gd name="T8" fmla="*/ 2147483647 w 153"/>
                <a:gd name="T9" fmla="*/ 2147483647 h 115"/>
                <a:gd name="T10" fmla="*/ 2147483647 w 153"/>
                <a:gd name="T11" fmla="*/ 2147483647 h 115"/>
                <a:gd name="T12" fmla="*/ 2147483647 w 153"/>
                <a:gd name="T13" fmla="*/ 2147483647 h 115"/>
                <a:gd name="T14" fmla="*/ 2147483647 w 153"/>
                <a:gd name="T15" fmla="*/ 2147483647 h 115"/>
                <a:gd name="T16" fmla="*/ 2147483647 w 153"/>
                <a:gd name="T17" fmla="*/ 2147483647 h 115"/>
                <a:gd name="T18" fmla="*/ 2147483647 w 153"/>
                <a:gd name="T19" fmla="*/ 2147483647 h 115"/>
                <a:gd name="T20" fmla="*/ 2147483647 w 153"/>
                <a:gd name="T21" fmla="*/ 2147483647 h 115"/>
                <a:gd name="T22" fmla="*/ 2147483647 w 153"/>
                <a:gd name="T23" fmla="*/ 2147483647 h 115"/>
                <a:gd name="T24" fmla="*/ 2147483647 w 153"/>
                <a:gd name="T25" fmla="*/ 2147483647 h 115"/>
                <a:gd name="T26" fmla="*/ 2147483647 w 153"/>
                <a:gd name="T27" fmla="*/ 2147483647 h 115"/>
                <a:gd name="T28" fmla="*/ 2147483647 w 153"/>
                <a:gd name="T29" fmla="*/ 2147483647 h 115"/>
                <a:gd name="T30" fmla="*/ 2147483647 w 153"/>
                <a:gd name="T31" fmla="*/ 2147483647 h 115"/>
                <a:gd name="T32" fmla="*/ 2147483647 w 153"/>
                <a:gd name="T33" fmla="*/ 2147483647 h 115"/>
                <a:gd name="T34" fmla="*/ 2147483647 w 153"/>
                <a:gd name="T35" fmla="*/ 2147483647 h 115"/>
                <a:gd name="T36" fmla="*/ 2147483647 w 153"/>
                <a:gd name="T37" fmla="*/ 2147483647 h 115"/>
                <a:gd name="T38" fmla="*/ 2147483647 w 153"/>
                <a:gd name="T39" fmla="*/ 2147483647 h 115"/>
                <a:gd name="T40" fmla="*/ 2147483647 w 153"/>
                <a:gd name="T41" fmla="*/ 2147483647 h 115"/>
                <a:gd name="T42" fmla="*/ 2147483647 w 153"/>
                <a:gd name="T43" fmla="*/ 2147483647 h 115"/>
                <a:gd name="T44" fmla="*/ 2147483647 w 153"/>
                <a:gd name="T45" fmla="*/ 2147483647 h 115"/>
                <a:gd name="T46" fmla="*/ 2147483647 w 153"/>
                <a:gd name="T47" fmla="*/ 2147483647 h 115"/>
                <a:gd name="T48" fmla="*/ 2147483647 w 153"/>
                <a:gd name="T49" fmla="*/ 2147483647 h 115"/>
                <a:gd name="T50" fmla="*/ 2147483647 w 153"/>
                <a:gd name="T51" fmla="*/ 2147483647 h 115"/>
                <a:gd name="T52" fmla="*/ 2147483647 w 153"/>
                <a:gd name="T53" fmla="*/ 2147483647 h 115"/>
                <a:gd name="T54" fmla="*/ 2147483647 w 153"/>
                <a:gd name="T55" fmla="*/ 2147483647 h 115"/>
                <a:gd name="T56" fmla="*/ 2147483647 w 153"/>
                <a:gd name="T57" fmla="*/ 2147483647 h 115"/>
                <a:gd name="T58" fmla="*/ 2147483647 w 153"/>
                <a:gd name="T59" fmla="*/ 2147483647 h 115"/>
                <a:gd name="T60" fmla="*/ 2147483647 w 153"/>
                <a:gd name="T61" fmla="*/ 2147483647 h 115"/>
                <a:gd name="T62" fmla="*/ 2147483647 w 153"/>
                <a:gd name="T63" fmla="*/ 2147483647 h 115"/>
                <a:gd name="T64" fmla="*/ 2147483647 w 153"/>
                <a:gd name="T65" fmla="*/ 2147483647 h 115"/>
                <a:gd name="T66" fmla="*/ 2147483647 w 153"/>
                <a:gd name="T67" fmla="*/ 2147483647 h 115"/>
                <a:gd name="T68" fmla="*/ 2147483647 w 153"/>
                <a:gd name="T69" fmla="*/ 2147483647 h 115"/>
                <a:gd name="T70" fmla="*/ 2147483647 w 153"/>
                <a:gd name="T71" fmla="*/ 2147483647 h 115"/>
                <a:gd name="T72" fmla="*/ 2147483647 w 153"/>
                <a:gd name="T73" fmla="*/ 2147483647 h 115"/>
                <a:gd name="T74" fmla="*/ 2147483647 w 153"/>
                <a:gd name="T75" fmla="*/ 2147483647 h 115"/>
                <a:gd name="T76" fmla="*/ 2147483647 w 153"/>
                <a:gd name="T77" fmla="*/ 2147483647 h 115"/>
                <a:gd name="T78" fmla="*/ 2147483647 w 153"/>
                <a:gd name="T79" fmla="*/ 0 h 115"/>
                <a:gd name="T80" fmla="*/ 0 w 153"/>
                <a:gd name="T81" fmla="*/ 2147483647 h 115"/>
                <a:gd name="T82" fmla="*/ 2147483647 w 153"/>
                <a:gd name="T83" fmla="*/ 2147483647 h 115"/>
                <a:gd name="T84" fmla="*/ 2147483647 w 153"/>
                <a:gd name="T85" fmla="*/ 2147483647 h 11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53" h="115">
                  <a:moveTo>
                    <a:pt x="105" y="100"/>
                  </a:moveTo>
                  <a:cubicBezTo>
                    <a:pt x="124" y="100"/>
                    <a:pt x="139" y="105"/>
                    <a:pt x="153" y="115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2" y="111"/>
                    <a:pt x="151" y="109"/>
                    <a:pt x="151" y="108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5"/>
                    <a:pt x="149" y="103"/>
                    <a:pt x="149" y="101"/>
                  </a:cubicBezTo>
                  <a:cubicBezTo>
                    <a:pt x="149" y="100"/>
                    <a:pt x="149" y="100"/>
                    <a:pt x="149" y="100"/>
                  </a:cubicBezTo>
                  <a:cubicBezTo>
                    <a:pt x="148" y="98"/>
                    <a:pt x="147" y="97"/>
                    <a:pt x="147" y="95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6" y="92"/>
                    <a:pt x="145" y="90"/>
                    <a:pt x="144" y="88"/>
                  </a:cubicBezTo>
                  <a:cubicBezTo>
                    <a:pt x="144" y="88"/>
                    <a:pt x="144" y="88"/>
                    <a:pt x="144" y="88"/>
                  </a:cubicBezTo>
                  <a:cubicBezTo>
                    <a:pt x="142" y="82"/>
                    <a:pt x="138" y="76"/>
                    <a:pt x="135" y="70"/>
                  </a:cubicBezTo>
                  <a:cubicBezTo>
                    <a:pt x="134" y="68"/>
                    <a:pt x="133" y="66"/>
                    <a:pt x="132" y="65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1" y="63"/>
                    <a:pt x="131" y="63"/>
                    <a:pt x="130" y="62"/>
                  </a:cubicBezTo>
                  <a:cubicBezTo>
                    <a:pt x="129" y="61"/>
                    <a:pt x="129" y="61"/>
                    <a:pt x="129" y="61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28" y="58"/>
                    <a:pt x="127" y="57"/>
                    <a:pt x="126" y="55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4" y="53"/>
                    <a:pt x="123" y="52"/>
                    <a:pt x="122" y="51"/>
                  </a:cubicBezTo>
                  <a:cubicBezTo>
                    <a:pt x="122" y="50"/>
                    <a:pt x="121" y="49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19" y="47"/>
                    <a:pt x="119" y="47"/>
                    <a:pt x="118" y="46"/>
                  </a:cubicBezTo>
                  <a:cubicBezTo>
                    <a:pt x="115" y="42"/>
                    <a:pt x="111" y="38"/>
                    <a:pt x="107" y="34"/>
                  </a:cubicBezTo>
                  <a:cubicBezTo>
                    <a:pt x="105" y="33"/>
                    <a:pt x="104" y="31"/>
                    <a:pt x="102" y="3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0" y="28"/>
                    <a:pt x="99" y="27"/>
                    <a:pt x="98" y="27"/>
                  </a:cubicBezTo>
                  <a:cubicBezTo>
                    <a:pt x="97" y="26"/>
                    <a:pt x="96" y="25"/>
                    <a:pt x="95" y="24"/>
                  </a:cubicBezTo>
                  <a:cubicBezTo>
                    <a:pt x="94" y="23"/>
                    <a:pt x="94" y="23"/>
                    <a:pt x="93" y="22"/>
                  </a:cubicBezTo>
                  <a:cubicBezTo>
                    <a:pt x="92" y="21"/>
                    <a:pt x="90" y="20"/>
                    <a:pt x="89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5" y="16"/>
                    <a:pt x="81" y="14"/>
                    <a:pt x="77" y="12"/>
                  </a:cubicBezTo>
                  <a:cubicBezTo>
                    <a:pt x="75" y="11"/>
                    <a:pt x="74" y="10"/>
                    <a:pt x="72" y="9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0" y="8"/>
                    <a:pt x="70" y="8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3" y="4"/>
                    <a:pt x="57" y="2"/>
                    <a:pt x="51" y="0"/>
                  </a:cubicBezTo>
                  <a:cubicBezTo>
                    <a:pt x="11" y="15"/>
                    <a:pt x="1" y="61"/>
                    <a:pt x="0" y="70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70" y="106"/>
                    <a:pt x="86" y="100"/>
                    <a:pt x="105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7" name="Freeform 201"/>
            <p:cNvSpPr/>
            <p:nvPr/>
          </p:nvSpPr>
          <p:spPr bwMode="auto">
            <a:xfrm>
              <a:off x="6731057" y="5039453"/>
              <a:ext cx="612277" cy="581107"/>
            </a:xfrm>
            <a:custGeom>
              <a:avLst/>
              <a:gdLst>
                <a:gd name="T0" fmla="*/ 2147483647 w 352"/>
                <a:gd name="T1" fmla="*/ 2147483647 h 334"/>
                <a:gd name="T2" fmla="*/ 2147483647 w 352"/>
                <a:gd name="T3" fmla="*/ 2147483647 h 334"/>
                <a:gd name="T4" fmla="*/ 2147483647 w 352"/>
                <a:gd name="T5" fmla="*/ 0 h 334"/>
                <a:gd name="T6" fmla="*/ 0 w 352"/>
                <a:gd name="T7" fmla="*/ 2147483647 h 334"/>
                <a:gd name="T8" fmla="*/ 0 w 352"/>
                <a:gd name="T9" fmla="*/ 2147483647 h 334"/>
                <a:gd name="T10" fmla="*/ 2147483647 w 352"/>
                <a:gd name="T11" fmla="*/ 2147483647 h 334"/>
                <a:gd name="T12" fmla="*/ 2147483647 w 352"/>
                <a:gd name="T13" fmla="*/ 2147483647 h 334"/>
                <a:gd name="T14" fmla="*/ 2147483647 w 352"/>
                <a:gd name="T15" fmla="*/ 2147483647 h 334"/>
                <a:gd name="T16" fmla="*/ 2147483647 w 352"/>
                <a:gd name="T17" fmla="*/ 2147483647 h 334"/>
                <a:gd name="T18" fmla="*/ 2147483647 w 352"/>
                <a:gd name="T19" fmla="*/ 2147483647 h 33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52" h="334">
                  <a:moveTo>
                    <a:pt x="263" y="230"/>
                  </a:moveTo>
                  <a:cubicBezTo>
                    <a:pt x="175" y="230"/>
                    <a:pt x="105" y="156"/>
                    <a:pt x="105" y="74"/>
                  </a:cubicBezTo>
                  <a:cubicBezTo>
                    <a:pt x="105" y="49"/>
                    <a:pt x="112" y="21"/>
                    <a:pt x="122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255"/>
                    <a:pt x="0" y="255"/>
                    <a:pt x="0" y="255"/>
                  </a:cubicBezTo>
                  <a:cubicBezTo>
                    <a:pt x="0" y="299"/>
                    <a:pt x="35" y="334"/>
                    <a:pt x="79" y="334"/>
                  </a:cubicBezTo>
                  <a:cubicBezTo>
                    <a:pt x="184" y="334"/>
                    <a:pt x="184" y="334"/>
                    <a:pt x="184" y="334"/>
                  </a:cubicBezTo>
                  <a:cubicBezTo>
                    <a:pt x="350" y="205"/>
                    <a:pt x="350" y="205"/>
                    <a:pt x="350" y="205"/>
                  </a:cubicBezTo>
                  <a:cubicBezTo>
                    <a:pt x="352" y="204"/>
                    <a:pt x="352" y="204"/>
                    <a:pt x="352" y="204"/>
                  </a:cubicBezTo>
                  <a:cubicBezTo>
                    <a:pt x="327" y="220"/>
                    <a:pt x="295" y="230"/>
                    <a:pt x="263" y="230"/>
                  </a:cubicBezTo>
                  <a:close/>
                </a:path>
              </a:pathLst>
            </a:custGeom>
            <a:solidFill>
              <a:srgbClr val="8136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911350" y="1899285"/>
            <a:ext cx="13036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eaLnBrk="1" hangingPunct="1">
              <a:spcBef>
                <a:spcPct val="20000"/>
              </a:spcBef>
            </a:pPr>
            <a:r>
              <a:rPr 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客户定位不准确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8735060" y="1830705"/>
            <a:ext cx="2179320" cy="645160"/>
            <a:chOff x="13755" y="2840"/>
            <a:chExt cx="3432" cy="1016"/>
          </a:xfrm>
        </p:grpSpPr>
        <p:grpSp>
          <p:nvGrpSpPr>
            <p:cNvPr id="33816" name="组合 222"/>
            <p:cNvGrpSpPr/>
            <p:nvPr/>
          </p:nvGrpSpPr>
          <p:grpSpPr bwMode="auto">
            <a:xfrm>
              <a:off x="13755" y="2871"/>
              <a:ext cx="1046" cy="956"/>
              <a:chOff x="12823053" y="2481652"/>
              <a:chExt cx="915076" cy="913962"/>
            </a:xfrm>
          </p:grpSpPr>
          <p:sp>
            <p:nvSpPr>
              <p:cNvPr id="33868" name="Freeform 78"/>
              <p:cNvSpPr/>
              <p:nvPr/>
            </p:nvSpPr>
            <p:spPr bwMode="auto">
              <a:xfrm>
                <a:off x="12823053" y="2481652"/>
                <a:ext cx="915076" cy="913962"/>
              </a:xfrm>
              <a:custGeom>
                <a:avLst/>
                <a:gdLst>
                  <a:gd name="T0" fmla="*/ 2147483647 w 526"/>
                  <a:gd name="T1" fmla="*/ 2147483647 h 526"/>
                  <a:gd name="T2" fmla="*/ 2147483647 w 526"/>
                  <a:gd name="T3" fmla="*/ 2147483647 h 526"/>
                  <a:gd name="T4" fmla="*/ 2147483647 w 526"/>
                  <a:gd name="T5" fmla="*/ 2147483647 h 526"/>
                  <a:gd name="T6" fmla="*/ 0 w 526"/>
                  <a:gd name="T7" fmla="*/ 2147483647 h 526"/>
                  <a:gd name="T8" fmla="*/ 0 w 526"/>
                  <a:gd name="T9" fmla="*/ 2147483647 h 526"/>
                  <a:gd name="T10" fmla="*/ 2147483647 w 526"/>
                  <a:gd name="T11" fmla="*/ 0 h 526"/>
                  <a:gd name="T12" fmla="*/ 2147483647 w 526"/>
                  <a:gd name="T13" fmla="*/ 0 h 526"/>
                  <a:gd name="T14" fmla="*/ 2147483647 w 526"/>
                  <a:gd name="T15" fmla="*/ 2147483647 h 526"/>
                  <a:gd name="T16" fmla="*/ 2147483647 w 526"/>
                  <a:gd name="T17" fmla="*/ 2147483647 h 5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26" h="526">
                    <a:moveTo>
                      <a:pt x="526" y="447"/>
                    </a:moveTo>
                    <a:cubicBezTo>
                      <a:pt x="526" y="490"/>
                      <a:pt x="491" y="526"/>
                      <a:pt x="447" y="526"/>
                    </a:cubicBezTo>
                    <a:cubicBezTo>
                      <a:pt x="79" y="526"/>
                      <a:pt x="79" y="526"/>
                      <a:pt x="79" y="526"/>
                    </a:cubicBezTo>
                    <a:cubicBezTo>
                      <a:pt x="35" y="526"/>
                      <a:pt x="0" y="490"/>
                      <a:pt x="0" y="447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35"/>
                      <a:pt x="35" y="0"/>
                      <a:pt x="79" y="0"/>
                    </a:cubicBezTo>
                    <a:cubicBezTo>
                      <a:pt x="447" y="0"/>
                      <a:pt x="447" y="0"/>
                      <a:pt x="447" y="0"/>
                    </a:cubicBezTo>
                    <a:cubicBezTo>
                      <a:pt x="491" y="0"/>
                      <a:pt x="526" y="35"/>
                      <a:pt x="526" y="79"/>
                    </a:cubicBezTo>
                    <a:lnTo>
                      <a:pt x="526" y="447"/>
                    </a:lnTo>
                    <a:close/>
                  </a:path>
                </a:pathLst>
              </a:custGeom>
              <a:solidFill>
                <a:srgbClr val="A9CD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3869" name="Rectangle 128"/>
              <p:cNvSpPr>
                <a:spLocks noChangeArrowheads="1"/>
              </p:cNvSpPr>
              <p:nvPr/>
            </p:nvSpPr>
            <p:spPr bwMode="auto">
              <a:xfrm>
                <a:off x="12956641" y="2806715"/>
                <a:ext cx="645674" cy="26272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70" name="Rectangle 129"/>
              <p:cNvSpPr>
                <a:spLocks noChangeArrowheads="1"/>
              </p:cNvSpPr>
              <p:nvPr/>
            </p:nvSpPr>
            <p:spPr bwMode="auto">
              <a:xfrm>
                <a:off x="12971113" y="2866830"/>
                <a:ext cx="198155" cy="143607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71" name="Rectangle 130"/>
              <p:cNvSpPr>
                <a:spLocks noChangeArrowheads="1"/>
              </p:cNvSpPr>
              <p:nvPr/>
            </p:nvSpPr>
            <p:spPr bwMode="auto">
              <a:xfrm>
                <a:off x="13181513" y="2866830"/>
                <a:ext cx="198155" cy="143607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72" name="Rectangle 131"/>
              <p:cNvSpPr>
                <a:spLocks noChangeArrowheads="1"/>
              </p:cNvSpPr>
              <p:nvPr/>
            </p:nvSpPr>
            <p:spPr bwMode="auto">
              <a:xfrm>
                <a:off x="13391914" y="2866830"/>
                <a:ext cx="198155" cy="143607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73" name="Rectangle 132"/>
              <p:cNvSpPr>
                <a:spLocks noChangeArrowheads="1"/>
              </p:cNvSpPr>
              <p:nvPr/>
            </p:nvSpPr>
            <p:spPr bwMode="auto">
              <a:xfrm>
                <a:off x="12968887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74" name="Rectangle 133"/>
              <p:cNvSpPr>
                <a:spLocks noChangeArrowheads="1"/>
              </p:cNvSpPr>
              <p:nvPr/>
            </p:nvSpPr>
            <p:spPr bwMode="auto">
              <a:xfrm>
                <a:off x="13004509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75" name="Rectangle 134"/>
              <p:cNvSpPr>
                <a:spLocks noChangeArrowheads="1"/>
              </p:cNvSpPr>
              <p:nvPr/>
            </p:nvSpPr>
            <p:spPr bwMode="auto">
              <a:xfrm>
                <a:off x="13036793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76" name="Rectangle 135"/>
              <p:cNvSpPr>
                <a:spLocks noChangeArrowheads="1"/>
              </p:cNvSpPr>
              <p:nvPr/>
            </p:nvSpPr>
            <p:spPr bwMode="auto">
              <a:xfrm>
                <a:off x="13070190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77" name="Rectangle 136"/>
              <p:cNvSpPr>
                <a:spLocks noChangeArrowheads="1"/>
              </p:cNvSpPr>
              <p:nvPr/>
            </p:nvSpPr>
            <p:spPr bwMode="auto">
              <a:xfrm>
                <a:off x="13103587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78" name="Rectangle 137"/>
              <p:cNvSpPr>
                <a:spLocks noChangeArrowheads="1"/>
              </p:cNvSpPr>
              <p:nvPr/>
            </p:nvSpPr>
            <p:spPr bwMode="auto">
              <a:xfrm>
                <a:off x="13135871" y="2822300"/>
                <a:ext cx="21151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79" name="Rectangle 138"/>
              <p:cNvSpPr>
                <a:spLocks noChangeArrowheads="1"/>
              </p:cNvSpPr>
              <p:nvPr/>
            </p:nvSpPr>
            <p:spPr bwMode="auto">
              <a:xfrm>
                <a:off x="13171494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80" name="Rectangle 139"/>
              <p:cNvSpPr>
                <a:spLocks noChangeArrowheads="1"/>
              </p:cNvSpPr>
              <p:nvPr/>
            </p:nvSpPr>
            <p:spPr bwMode="auto">
              <a:xfrm>
                <a:off x="13203778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81" name="Rectangle 140"/>
              <p:cNvSpPr>
                <a:spLocks noChangeArrowheads="1"/>
              </p:cNvSpPr>
              <p:nvPr/>
            </p:nvSpPr>
            <p:spPr bwMode="auto">
              <a:xfrm>
                <a:off x="13237175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82" name="Rectangle 141"/>
              <p:cNvSpPr>
                <a:spLocks noChangeArrowheads="1"/>
              </p:cNvSpPr>
              <p:nvPr/>
            </p:nvSpPr>
            <p:spPr bwMode="auto">
              <a:xfrm>
                <a:off x="13270572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83" name="Rectangle 142"/>
              <p:cNvSpPr>
                <a:spLocks noChangeArrowheads="1"/>
              </p:cNvSpPr>
              <p:nvPr/>
            </p:nvSpPr>
            <p:spPr bwMode="auto">
              <a:xfrm>
                <a:off x="13305082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84" name="Rectangle 143"/>
              <p:cNvSpPr>
                <a:spLocks noChangeArrowheads="1"/>
              </p:cNvSpPr>
              <p:nvPr/>
            </p:nvSpPr>
            <p:spPr bwMode="auto">
              <a:xfrm>
                <a:off x="13338479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85" name="Rectangle 144"/>
              <p:cNvSpPr>
                <a:spLocks noChangeArrowheads="1"/>
              </p:cNvSpPr>
              <p:nvPr/>
            </p:nvSpPr>
            <p:spPr bwMode="auto">
              <a:xfrm>
                <a:off x="13370763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86" name="Rectangle 145"/>
              <p:cNvSpPr>
                <a:spLocks noChangeArrowheads="1"/>
              </p:cNvSpPr>
              <p:nvPr/>
            </p:nvSpPr>
            <p:spPr bwMode="auto">
              <a:xfrm>
                <a:off x="13404159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87" name="Rectangle 146"/>
              <p:cNvSpPr>
                <a:spLocks noChangeArrowheads="1"/>
              </p:cNvSpPr>
              <p:nvPr/>
            </p:nvSpPr>
            <p:spPr bwMode="auto">
              <a:xfrm>
                <a:off x="13438670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88" name="Rectangle 147"/>
              <p:cNvSpPr>
                <a:spLocks noChangeArrowheads="1"/>
              </p:cNvSpPr>
              <p:nvPr/>
            </p:nvSpPr>
            <p:spPr bwMode="auto">
              <a:xfrm>
                <a:off x="13472067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89" name="Rectangle 148"/>
              <p:cNvSpPr>
                <a:spLocks noChangeArrowheads="1"/>
              </p:cNvSpPr>
              <p:nvPr/>
            </p:nvSpPr>
            <p:spPr bwMode="auto">
              <a:xfrm>
                <a:off x="13505464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90" name="Rectangle 149"/>
              <p:cNvSpPr>
                <a:spLocks noChangeArrowheads="1"/>
              </p:cNvSpPr>
              <p:nvPr/>
            </p:nvSpPr>
            <p:spPr bwMode="auto">
              <a:xfrm>
                <a:off x="13537748" y="2822300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91" name="Rectangle 150"/>
              <p:cNvSpPr>
                <a:spLocks noChangeArrowheads="1"/>
              </p:cNvSpPr>
              <p:nvPr/>
            </p:nvSpPr>
            <p:spPr bwMode="auto">
              <a:xfrm>
                <a:off x="13571144" y="2822300"/>
                <a:ext cx="21151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92" name="Rectangle 151"/>
              <p:cNvSpPr>
                <a:spLocks noChangeArrowheads="1"/>
              </p:cNvSpPr>
              <p:nvPr/>
            </p:nvSpPr>
            <p:spPr bwMode="auto">
              <a:xfrm>
                <a:off x="12968887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93" name="Rectangle 152"/>
              <p:cNvSpPr>
                <a:spLocks noChangeArrowheads="1"/>
              </p:cNvSpPr>
              <p:nvPr/>
            </p:nvSpPr>
            <p:spPr bwMode="auto">
              <a:xfrm>
                <a:off x="13004509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94" name="Rectangle 153"/>
              <p:cNvSpPr>
                <a:spLocks noChangeArrowheads="1"/>
              </p:cNvSpPr>
              <p:nvPr/>
            </p:nvSpPr>
            <p:spPr bwMode="auto">
              <a:xfrm>
                <a:off x="13036793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95" name="Rectangle 154"/>
              <p:cNvSpPr>
                <a:spLocks noChangeArrowheads="1"/>
              </p:cNvSpPr>
              <p:nvPr/>
            </p:nvSpPr>
            <p:spPr bwMode="auto">
              <a:xfrm>
                <a:off x="13070190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96" name="Rectangle 155"/>
              <p:cNvSpPr>
                <a:spLocks noChangeArrowheads="1"/>
              </p:cNvSpPr>
              <p:nvPr/>
            </p:nvSpPr>
            <p:spPr bwMode="auto">
              <a:xfrm>
                <a:off x="13103587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97" name="Rectangle 156"/>
              <p:cNvSpPr>
                <a:spLocks noChangeArrowheads="1"/>
              </p:cNvSpPr>
              <p:nvPr/>
            </p:nvSpPr>
            <p:spPr bwMode="auto">
              <a:xfrm>
                <a:off x="13135871" y="3027134"/>
                <a:ext cx="21151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98" name="Rectangle 157"/>
              <p:cNvSpPr>
                <a:spLocks noChangeArrowheads="1"/>
              </p:cNvSpPr>
              <p:nvPr/>
            </p:nvSpPr>
            <p:spPr bwMode="auto">
              <a:xfrm>
                <a:off x="13171494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899" name="Rectangle 158"/>
              <p:cNvSpPr>
                <a:spLocks noChangeArrowheads="1"/>
              </p:cNvSpPr>
              <p:nvPr/>
            </p:nvSpPr>
            <p:spPr bwMode="auto">
              <a:xfrm>
                <a:off x="13203778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00" name="Rectangle 159"/>
              <p:cNvSpPr>
                <a:spLocks noChangeArrowheads="1"/>
              </p:cNvSpPr>
              <p:nvPr/>
            </p:nvSpPr>
            <p:spPr bwMode="auto">
              <a:xfrm>
                <a:off x="13237175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01" name="Rectangle 160"/>
              <p:cNvSpPr>
                <a:spLocks noChangeArrowheads="1"/>
              </p:cNvSpPr>
              <p:nvPr/>
            </p:nvSpPr>
            <p:spPr bwMode="auto">
              <a:xfrm>
                <a:off x="13270572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02" name="Rectangle 161"/>
              <p:cNvSpPr>
                <a:spLocks noChangeArrowheads="1"/>
              </p:cNvSpPr>
              <p:nvPr/>
            </p:nvSpPr>
            <p:spPr bwMode="auto">
              <a:xfrm>
                <a:off x="13305082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03" name="Rectangle 162"/>
              <p:cNvSpPr>
                <a:spLocks noChangeArrowheads="1"/>
              </p:cNvSpPr>
              <p:nvPr/>
            </p:nvSpPr>
            <p:spPr bwMode="auto">
              <a:xfrm>
                <a:off x="13338479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04" name="Rectangle 163"/>
              <p:cNvSpPr>
                <a:spLocks noChangeArrowheads="1"/>
              </p:cNvSpPr>
              <p:nvPr/>
            </p:nvSpPr>
            <p:spPr bwMode="auto">
              <a:xfrm>
                <a:off x="13370763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05" name="Rectangle 164"/>
              <p:cNvSpPr>
                <a:spLocks noChangeArrowheads="1"/>
              </p:cNvSpPr>
              <p:nvPr/>
            </p:nvSpPr>
            <p:spPr bwMode="auto">
              <a:xfrm>
                <a:off x="13404159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06" name="Rectangle 165"/>
              <p:cNvSpPr>
                <a:spLocks noChangeArrowheads="1"/>
              </p:cNvSpPr>
              <p:nvPr/>
            </p:nvSpPr>
            <p:spPr bwMode="auto">
              <a:xfrm>
                <a:off x="13438670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07" name="Rectangle 166"/>
              <p:cNvSpPr>
                <a:spLocks noChangeArrowheads="1"/>
              </p:cNvSpPr>
              <p:nvPr/>
            </p:nvSpPr>
            <p:spPr bwMode="auto">
              <a:xfrm>
                <a:off x="13472067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08" name="Rectangle 167"/>
              <p:cNvSpPr>
                <a:spLocks noChangeArrowheads="1"/>
              </p:cNvSpPr>
              <p:nvPr/>
            </p:nvSpPr>
            <p:spPr bwMode="auto">
              <a:xfrm>
                <a:off x="13505464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09" name="Rectangle 168"/>
              <p:cNvSpPr>
                <a:spLocks noChangeArrowheads="1"/>
              </p:cNvSpPr>
              <p:nvPr/>
            </p:nvSpPr>
            <p:spPr bwMode="auto">
              <a:xfrm>
                <a:off x="13537748" y="3027134"/>
                <a:ext cx="18925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10" name="Rectangle 169"/>
              <p:cNvSpPr>
                <a:spLocks noChangeArrowheads="1"/>
              </p:cNvSpPr>
              <p:nvPr/>
            </p:nvSpPr>
            <p:spPr bwMode="auto">
              <a:xfrm>
                <a:off x="13571144" y="3027134"/>
                <a:ext cx="21151" cy="27831"/>
              </a:xfrm>
              <a:prstGeom prst="rect">
                <a:avLst/>
              </a:pr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911" name="Freeform 170"/>
              <p:cNvSpPr/>
              <p:nvPr/>
            </p:nvSpPr>
            <p:spPr bwMode="auto">
              <a:xfrm>
                <a:off x="12823053" y="2806715"/>
                <a:ext cx="779262" cy="588899"/>
              </a:xfrm>
              <a:custGeom>
                <a:avLst/>
                <a:gdLst>
                  <a:gd name="T0" fmla="*/ 2147483647 w 448"/>
                  <a:gd name="T1" fmla="*/ 0 h 339"/>
                  <a:gd name="T2" fmla="*/ 0 w 448"/>
                  <a:gd name="T3" fmla="*/ 2147483647 h 339"/>
                  <a:gd name="T4" fmla="*/ 0 w 448"/>
                  <a:gd name="T5" fmla="*/ 2147483647 h 339"/>
                  <a:gd name="T6" fmla="*/ 2147483647 w 448"/>
                  <a:gd name="T7" fmla="*/ 2147483647 h 339"/>
                  <a:gd name="T8" fmla="*/ 2147483647 w 448"/>
                  <a:gd name="T9" fmla="*/ 2147483647 h 339"/>
                  <a:gd name="T10" fmla="*/ 2147483647 w 448"/>
                  <a:gd name="T11" fmla="*/ 2147483647 h 339"/>
                  <a:gd name="T12" fmla="*/ 2147483647 w 448"/>
                  <a:gd name="T13" fmla="*/ 2147483647 h 339"/>
                  <a:gd name="T14" fmla="*/ 2147483647 w 448"/>
                  <a:gd name="T15" fmla="*/ 0 h 33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48" h="339">
                    <a:moveTo>
                      <a:pt x="77" y="0"/>
                    </a:moveTo>
                    <a:cubicBezTo>
                      <a:pt x="0" y="82"/>
                      <a:pt x="0" y="82"/>
                      <a:pt x="0" y="82"/>
                    </a:cubicBezTo>
                    <a:cubicBezTo>
                      <a:pt x="0" y="260"/>
                      <a:pt x="0" y="260"/>
                      <a:pt x="0" y="260"/>
                    </a:cubicBezTo>
                    <a:cubicBezTo>
                      <a:pt x="0" y="303"/>
                      <a:pt x="35" y="339"/>
                      <a:pt x="79" y="339"/>
                    </a:cubicBezTo>
                    <a:cubicBezTo>
                      <a:pt x="307" y="339"/>
                      <a:pt x="307" y="339"/>
                      <a:pt x="307" y="339"/>
                    </a:cubicBezTo>
                    <a:cubicBezTo>
                      <a:pt x="448" y="151"/>
                      <a:pt x="448" y="151"/>
                      <a:pt x="448" y="151"/>
                    </a:cubicBezTo>
                    <a:cubicBezTo>
                      <a:pt x="77" y="151"/>
                      <a:pt x="77" y="151"/>
                      <a:pt x="77" y="151"/>
                    </a:cubicBez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94C0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15135" y="2840"/>
              <a:ext cx="205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rPr>
                <a:t>建立信用评价系统</a:t>
              </a: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777605" y="4298315"/>
            <a:ext cx="2136775" cy="645160"/>
            <a:chOff x="13822" y="5824"/>
            <a:chExt cx="3365" cy="1016"/>
          </a:xfrm>
        </p:grpSpPr>
        <p:grpSp>
          <p:nvGrpSpPr>
            <p:cNvPr id="33801" name="组合 73"/>
            <p:cNvGrpSpPr/>
            <p:nvPr/>
          </p:nvGrpSpPr>
          <p:grpSpPr bwMode="auto">
            <a:xfrm>
              <a:off x="13822" y="5854"/>
              <a:ext cx="1037" cy="957"/>
              <a:chOff x="7957837" y="2487563"/>
              <a:chExt cx="915076" cy="915076"/>
            </a:xfrm>
          </p:grpSpPr>
          <p:sp>
            <p:nvSpPr>
              <p:cNvPr id="34036" name="Freeform 73"/>
              <p:cNvSpPr/>
              <p:nvPr/>
            </p:nvSpPr>
            <p:spPr bwMode="auto">
              <a:xfrm>
                <a:off x="7957837" y="2487563"/>
                <a:ext cx="915076" cy="915076"/>
              </a:xfrm>
              <a:custGeom>
                <a:avLst/>
                <a:gdLst>
                  <a:gd name="T0" fmla="*/ 2147483647 w 526"/>
                  <a:gd name="T1" fmla="*/ 2147483647 h 526"/>
                  <a:gd name="T2" fmla="*/ 2147483647 w 526"/>
                  <a:gd name="T3" fmla="*/ 2147483647 h 526"/>
                  <a:gd name="T4" fmla="*/ 2147483647 w 526"/>
                  <a:gd name="T5" fmla="*/ 2147483647 h 526"/>
                  <a:gd name="T6" fmla="*/ 0 w 526"/>
                  <a:gd name="T7" fmla="*/ 2147483647 h 526"/>
                  <a:gd name="T8" fmla="*/ 0 w 526"/>
                  <a:gd name="T9" fmla="*/ 2147483647 h 526"/>
                  <a:gd name="T10" fmla="*/ 2147483647 w 526"/>
                  <a:gd name="T11" fmla="*/ 0 h 526"/>
                  <a:gd name="T12" fmla="*/ 2147483647 w 526"/>
                  <a:gd name="T13" fmla="*/ 0 h 526"/>
                  <a:gd name="T14" fmla="*/ 2147483647 w 526"/>
                  <a:gd name="T15" fmla="*/ 2147483647 h 526"/>
                  <a:gd name="T16" fmla="*/ 2147483647 w 526"/>
                  <a:gd name="T17" fmla="*/ 2147483647 h 5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26" h="526">
                    <a:moveTo>
                      <a:pt x="526" y="447"/>
                    </a:moveTo>
                    <a:cubicBezTo>
                      <a:pt x="526" y="490"/>
                      <a:pt x="490" y="526"/>
                      <a:pt x="447" y="526"/>
                    </a:cubicBezTo>
                    <a:cubicBezTo>
                      <a:pt x="79" y="526"/>
                      <a:pt x="79" y="526"/>
                      <a:pt x="79" y="526"/>
                    </a:cubicBezTo>
                    <a:cubicBezTo>
                      <a:pt x="35" y="526"/>
                      <a:pt x="0" y="490"/>
                      <a:pt x="0" y="447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35"/>
                      <a:pt x="35" y="0"/>
                      <a:pt x="79" y="0"/>
                    </a:cubicBezTo>
                    <a:cubicBezTo>
                      <a:pt x="447" y="0"/>
                      <a:pt x="447" y="0"/>
                      <a:pt x="447" y="0"/>
                    </a:cubicBezTo>
                    <a:cubicBezTo>
                      <a:pt x="490" y="0"/>
                      <a:pt x="526" y="35"/>
                      <a:pt x="526" y="79"/>
                    </a:cubicBezTo>
                    <a:lnTo>
                      <a:pt x="526" y="447"/>
                    </a:lnTo>
                    <a:close/>
                  </a:path>
                </a:pathLst>
              </a:custGeom>
              <a:solidFill>
                <a:srgbClr val="F5A7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37" name="Freeform 97"/>
              <p:cNvSpPr/>
              <p:nvPr/>
            </p:nvSpPr>
            <p:spPr bwMode="auto">
              <a:xfrm>
                <a:off x="8214993" y="2635623"/>
                <a:ext cx="398537" cy="618957"/>
              </a:xfrm>
              <a:custGeom>
                <a:avLst/>
                <a:gdLst>
                  <a:gd name="T0" fmla="*/ 2147483647 w 229"/>
                  <a:gd name="T1" fmla="*/ 2147483647 h 356"/>
                  <a:gd name="T2" fmla="*/ 2147483647 w 229"/>
                  <a:gd name="T3" fmla="*/ 2147483647 h 356"/>
                  <a:gd name="T4" fmla="*/ 2147483647 w 229"/>
                  <a:gd name="T5" fmla="*/ 2147483647 h 356"/>
                  <a:gd name="T6" fmla="*/ 0 w 229"/>
                  <a:gd name="T7" fmla="*/ 2147483647 h 356"/>
                  <a:gd name="T8" fmla="*/ 0 w 229"/>
                  <a:gd name="T9" fmla="*/ 2147483647 h 356"/>
                  <a:gd name="T10" fmla="*/ 2147483647 w 229"/>
                  <a:gd name="T11" fmla="*/ 0 h 356"/>
                  <a:gd name="T12" fmla="*/ 2147483647 w 229"/>
                  <a:gd name="T13" fmla="*/ 0 h 356"/>
                  <a:gd name="T14" fmla="*/ 2147483647 w 229"/>
                  <a:gd name="T15" fmla="*/ 2147483647 h 356"/>
                  <a:gd name="T16" fmla="*/ 2147483647 w 229"/>
                  <a:gd name="T17" fmla="*/ 2147483647 h 3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29" h="356">
                    <a:moveTo>
                      <a:pt x="229" y="310"/>
                    </a:moveTo>
                    <a:cubicBezTo>
                      <a:pt x="229" y="335"/>
                      <a:pt x="209" y="356"/>
                      <a:pt x="183" y="356"/>
                    </a:cubicBezTo>
                    <a:cubicBezTo>
                      <a:pt x="46" y="356"/>
                      <a:pt x="46" y="356"/>
                      <a:pt x="46" y="356"/>
                    </a:cubicBezTo>
                    <a:cubicBezTo>
                      <a:pt x="20" y="356"/>
                      <a:pt x="0" y="335"/>
                      <a:pt x="0" y="310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0"/>
                      <a:pt x="20" y="0"/>
                      <a:pt x="46" y="0"/>
                    </a:cubicBezTo>
                    <a:cubicBezTo>
                      <a:pt x="183" y="0"/>
                      <a:pt x="183" y="0"/>
                      <a:pt x="183" y="0"/>
                    </a:cubicBezTo>
                    <a:cubicBezTo>
                      <a:pt x="209" y="0"/>
                      <a:pt x="229" y="20"/>
                      <a:pt x="229" y="46"/>
                    </a:cubicBezTo>
                    <a:lnTo>
                      <a:pt x="229" y="3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38" name="Freeform 98"/>
              <p:cNvSpPr/>
              <p:nvPr/>
            </p:nvSpPr>
            <p:spPr bwMode="auto">
              <a:xfrm>
                <a:off x="7957837" y="2697963"/>
                <a:ext cx="595579" cy="704675"/>
              </a:xfrm>
              <a:custGeom>
                <a:avLst/>
                <a:gdLst>
                  <a:gd name="T0" fmla="*/ 2147483647 w 342"/>
                  <a:gd name="T1" fmla="*/ 2147483647 h 405"/>
                  <a:gd name="T2" fmla="*/ 2147483647 w 342"/>
                  <a:gd name="T3" fmla="*/ 2147483647 h 405"/>
                  <a:gd name="T4" fmla="*/ 2147483647 w 342"/>
                  <a:gd name="T5" fmla="*/ 2147483647 h 405"/>
                  <a:gd name="T6" fmla="*/ 2147483647 w 342"/>
                  <a:gd name="T7" fmla="*/ 2147483647 h 405"/>
                  <a:gd name="T8" fmla="*/ 2147483647 w 342"/>
                  <a:gd name="T9" fmla="*/ 2147483647 h 405"/>
                  <a:gd name="T10" fmla="*/ 2147483647 w 342"/>
                  <a:gd name="T11" fmla="*/ 0 h 405"/>
                  <a:gd name="T12" fmla="*/ 0 w 342"/>
                  <a:gd name="T13" fmla="*/ 2147483647 h 405"/>
                  <a:gd name="T14" fmla="*/ 0 w 342"/>
                  <a:gd name="T15" fmla="*/ 2147483647 h 405"/>
                  <a:gd name="T16" fmla="*/ 2147483647 w 342"/>
                  <a:gd name="T17" fmla="*/ 2147483647 h 405"/>
                  <a:gd name="T18" fmla="*/ 2147483647 w 342"/>
                  <a:gd name="T19" fmla="*/ 2147483647 h 405"/>
                  <a:gd name="T20" fmla="*/ 2147483647 w 342"/>
                  <a:gd name="T21" fmla="*/ 2147483647 h 405"/>
                  <a:gd name="T22" fmla="*/ 2147483647 w 342"/>
                  <a:gd name="T23" fmla="*/ 2147483647 h 405"/>
                  <a:gd name="T24" fmla="*/ 2147483647 w 342"/>
                  <a:gd name="T25" fmla="*/ 2147483647 h 40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42" h="405">
                    <a:moveTo>
                      <a:pt x="331" y="320"/>
                    </a:moveTo>
                    <a:cubicBezTo>
                      <a:pt x="194" y="320"/>
                      <a:pt x="194" y="320"/>
                      <a:pt x="194" y="320"/>
                    </a:cubicBezTo>
                    <a:cubicBezTo>
                      <a:pt x="168" y="320"/>
                      <a:pt x="148" y="299"/>
                      <a:pt x="148" y="274"/>
                    </a:cubicBezTo>
                    <a:cubicBezTo>
                      <a:pt x="148" y="10"/>
                      <a:pt x="148" y="10"/>
                      <a:pt x="148" y="10"/>
                    </a:cubicBezTo>
                    <a:cubicBezTo>
                      <a:pt x="148" y="7"/>
                      <a:pt x="148" y="4"/>
                      <a:pt x="149" y="1"/>
                    </a:cubicBezTo>
                    <a:cubicBezTo>
                      <a:pt x="148" y="0"/>
                      <a:pt x="148" y="0"/>
                      <a:pt x="148" y="0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326"/>
                      <a:pt x="0" y="326"/>
                      <a:pt x="0" y="326"/>
                    </a:cubicBezTo>
                    <a:cubicBezTo>
                      <a:pt x="0" y="369"/>
                      <a:pt x="35" y="405"/>
                      <a:pt x="79" y="405"/>
                    </a:cubicBezTo>
                    <a:cubicBezTo>
                      <a:pt x="285" y="405"/>
                      <a:pt x="285" y="405"/>
                      <a:pt x="285" y="405"/>
                    </a:cubicBezTo>
                    <a:cubicBezTo>
                      <a:pt x="342" y="320"/>
                      <a:pt x="342" y="320"/>
                      <a:pt x="342" y="320"/>
                    </a:cubicBezTo>
                    <a:cubicBezTo>
                      <a:pt x="341" y="319"/>
                      <a:pt x="341" y="319"/>
                      <a:pt x="341" y="319"/>
                    </a:cubicBezTo>
                    <a:cubicBezTo>
                      <a:pt x="338" y="319"/>
                      <a:pt x="335" y="320"/>
                      <a:pt x="331" y="320"/>
                    </a:cubicBezTo>
                    <a:close/>
                  </a:path>
                </a:pathLst>
              </a:custGeom>
              <a:solidFill>
                <a:srgbClr val="F29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39" name="Freeform 99"/>
              <p:cNvSpPr/>
              <p:nvPr/>
            </p:nvSpPr>
            <p:spPr bwMode="auto">
              <a:xfrm>
                <a:off x="8255070" y="2697963"/>
                <a:ext cx="318384" cy="420801"/>
              </a:xfrm>
              <a:custGeom>
                <a:avLst/>
                <a:gdLst>
                  <a:gd name="T0" fmla="*/ 2147483647 w 183"/>
                  <a:gd name="T1" fmla="*/ 2147483647 h 242"/>
                  <a:gd name="T2" fmla="*/ 2147483647 w 183"/>
                  <a:gd name="T3" fmla="*/ 2147483647 h 242"/>
                  <a:gd name="T4" fmla="*/ 2147483647 w 183"/>
                  <a:gd name="T5" fmla="*/ 2147483647 h 242"/>
                  <a:gd name="T6" fmla="*/ 0 w 183"/>
                  <a:gd name="T7" fmla="*/ 2147483647 h 242"/>
                  <a:gd name="T8" fmla="*/ 0 w 183"/>
                  <a:gd name="T9" fmla="*/ 2147483647 h 242"/>
                  <a:gd name="T10" fmla="*/ 2147483647 w 183"/>
                  <a:gd name="T11" fmla="*/ 0 h 242"/>
                  <a:gd name="T12" fmla="*/ 2147483647 w 183"/>
                  <a:gd name="T13" fmla="*/ 0 h 242"/>
                  <a:gd name="T14" fmla="*/ 2147483647 w 183"/>
                  <a:gd name="T15" fmla="*/ 2147483647 h 242"/>
                  <a:gd name="T16" fmla="*/ 2147483647 w 183"/>
                  <a:gd name="T17" fmla="*/ 2147483647 h 24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83" h="242">
                    <a:moveTo>
                      <a:pt x="183" y="205"/>
                    </a:moveTo>
                    <a:cubicBezTo>
                      <a:pt x="183" y="225"/>
                      <a:pt x="167" y="242"/>
                      <a:pt x="146" y="242"/>
                    </a:cubicBezTo>
                    <a:cubicBezTo>
                      <a:pt x="37" y="242"/>
                      <a:pt x="37" y="242"/>
                      <a:pt x="37" y="242"/>
                    </a:cubicBezTo>
                    <a:cubicBezTo>
                      <a:pt x="17" y="242"/>
                      <a:pt x="0" y="225"/>
                      <a:pt x="0" y="205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7" y="0"/>
                      <a:pt x="37" y="0"/>
                    </a:cubicBezTo>
                    <a:cubicBezTo>
                      <a:pt x="146" y="0"/>
                      <a:pt x="146" y="0"/>
                      <a:pt x="146" y="0"/>
                    </a:cubicBezTo>
                    <a:cubicBezTo>
                      <a:pt x="167" y="0"/>
                      <a:pt x="183" y="16"/>
                      <a:pt x="183" y="36"/>
                    </a:cubicBezTo>
                    <a:lnTo>
                      <a:pt x="183" y="205"/>
                    </a:lnTo>
                    <a:close/>
                  </a:path>
                </a:pathLst>
              </a:custGeom>
              <a:solidFill>
                <a:srgbClr val="F29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40" name="Oval 100"/>
              <p:cNvSpPr>
                <a:spLocks noChangeArrowheads="1"/>
              </p:cNvSpPr>
              <p:nvPr/>
            </p:nvSpPr>
            <p:spPr bwMode="auto">
              <a:xfrm>
                <a:off x="8381978" y="3164407"/>
                <a:ext cx="64568" cy="62341"/>
              </a:xfrm>
              <a:prstGeom prst="ellipse">
                <a:avLst/>
              </a:prstGeom>
              <a:solidFill>
                <a:srgbClr val="F29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41" name="Rectangle 101"/>
              <p:cNvSpPr>
                <a:spLocks noChangeArrowheads="1"/>
              </p:cNvSpPr>
              <p:nvPr/>
            </p:nvSpPr>
            <p:spPr bwMode="auto">
              <a:xfrm>
                <a:off x="8286240" y="3176653"/>
                <a:ext cx="54549" cy="6679"/>
              </a:xfrm>
              <a:prstGeom prst="rect">
                <a:avLst/>
              </a:prstGeom>
              <a:solidFill>
                <a:srgbClr val="F29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42" name="Rectangle 102"/>
              <p:cNvSpPr>
                <a:spLocks noChangeArrowheads="1"/>
              </p:cNvSpPr>
              <p:nvPr/>
            </p:nvSpPr>
            <p:spPr bwMode="auto">
              <a:xfrm>
                <a:off x="8286240" y="3192238"/>
                <a:ext cx="54549" cy="6679"/>
              </a:xfrm>
              <a:prstGeom prst="rect">
                <a:avLst/>
              </a:prstGeom>
              <a:solidFill>
                <a:srgbClr val="F29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43" name="Rectangle 103"/>
              <p:cNvSpPr>
                <a:spLocks noChangeArrowheads="1"/>
              </p:cNvSpPr>
              <p:nvPr/>
            </p:nvSpPr>
            <p:spPr bwMode="auto">
              <a:xfrm>
                <a:off x="8286240" y="3208937"/>
                <a:ext cx="54549" cy="5566"/>
              </a:xfrm>
              <a:prstGeom prst="rect">
                <a:avLst/>
              </a:prstGeom>
              <a:solidFill>
                <a:srgbClr val="F29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44" name="Freeform 104"/>
              <p:cNvSpPr/>
              <p:nvPr/>
            </p:nvSpPr>
            <p:spPr bwMode="auto">
              <a:xfrm>
                <a:off x="8505547" y="3181106"/>
                <a:ext cx="36737" cy="30057"/>
              </a:xfrm>
              <a:custGeom>
                <a:avLst/>
                <a:gdLst>
                  <a:gd name="T0" fmla="*/ 2147483647 w 33"/>
                  <a:gd name="T1" fmla="*/ 0 h 27"/>
                  <a:gd name="T2" fmla="*/ 2147483647 w 33"/>
                  <a:gd name="T3" fmla="*/ 2147483647 h 27"/>
                  <a:gd name="T4" fmla="*/ 2147483647 w 33"/>
                  <a:gd name="T5" fmla="*/ 2147483647 h 27"/>
                  <a:gd name="T6" fmla="*/ 2147483647 w 33"/>
                  <a:gd name="T7" fmla="*/ 2147483647 h 27"/>
                  <a:gd name="T8" fmla="*/ 0 w 33"/>
                  <a:gd name="T9" fmla="*/ 2147483647 h 27"/>
                  <a:gd name="T10" fmla="*/ 2147483647 w 33"/>
                  <a:gd name="T11" fmla="*/ 2147483647 h 27"/>
                  <a:gd name="T12" fmla="*/ 2147483647 w 33"/>
                  <a:gd name="T13" fmla="*/ 2147483647 h 27"/>
                  <a:gd name="T14" fmla="*/ 2147483647 w 33"/>
                  <a:gd name="T15" fmla="*/ 2147483647 h 27"/>
                  <a:gd name="T16" fmla="*/ 2147483647 w 33"/>
                  <a:gd name="T17" fmla="*/ 2147483647 h 27"/>
                  <a:gd name="T18" fmla="*/ 2147483647 w 33"/>
                  <a:gd name="T19" fmla="*/ 2147483647 h 27"/>
                  <a:gd name="T20" fmla="*/ 2147483647 w 33"/>
                  <a:gd name="T21" fmla="*/ 0 h 27"/>
                  <a:gd name="T22" fmla="*/ 2147483647 w 33"/>
                  <a:gd name="T23" fmla="*/ 0 h 27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3" h="27">
                    <a:moveTo>
                      <a:pt x="30" y="0"/>
                    </a:moveTo>
                    <a:lnTo>
                      <a:pt x="30" y="16"/>
                    </a:lnTo>
                    <a:lnTo>
                      <a:pt x="16" y="16"/>
                    </a:lnTo>
                    <a:lnTo>
                      <a:pt x="16" y="8"/>
                    </a:lnTo>
                    <a:lnTo>
                      <a:pt x="0" y="18"/>
                    </a:lnTo>
                    <a:lnTo>
                      <a:pt x="16" y="27"/>
                    </a:lnTo>
                    <a:lnTo>
                      <a:pt x="16" y="21"/>
                    </a:lnTo>
                    <a:lnTo>
                      <a:pt x="33" y="21"/>
                    </a:lnTo>
                    <a:lnTo>
                      <a:pt x="33" y="16"/>
                    </a:lnTo>
                    <a:lnTo>
                      <a:pt x="33" y="0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F29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45" name="Rectangle 105"/>
              <p:cNvSpPr>
                <a:spLocks noChangeArrowheads="1"/>
              </p:cNvSpPr>
              <p:nvPr/>
            </p:nvSpPr>
            <p:spPr bwMode="auto">
              <a:xfrm>
                <a:off x="8375299" y="2661227"/>
                <a:ext cx="77926" cy="11132"/>
              </a:xfrm>
              <a:prstGeom prst="rect">
                <a:avLst/>
              </a:prstGeom>
              <a:solidFill>
                <a:srgbClr val="F29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15135" y="5824"/>
              <a:ext cx="205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rPr>
                <a:t>微信群使用不方便</a:t>
              </a: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131570" y="5780405"/>
            <a:ext cx="2244725" cy="679450"/>
            <a:chOff x="1770" y="8211"/>
            <a:chExt cx="3535" cy="1070"/>
          </a:xfrm>
        </p:grpSpPr>
        <p:grpSp>
          <p:nvGrpSpPr>
            <p:cNvPr id="33805" name="组合 112"/>
            <p:cNvGrpSpPr/>
            <p:nvPr/>
          </p:nvGrpSpPr>
          <p:grpSpPr bwMode="auto">
            <a:xfrm>
              <a:off x="1770" y="8329"/>
              <a:ext cx="1012" cy="952"/>
              <a:chOff x="2041525" y="5869596"/>
              <a:chExt cx="903725" cy="904391"/>
            </a:xfrm>
          </p:grpSpPr>
          <p:sp>
            <p:nvSpPr>
              <p:cNvPr id="34007" name="Freeform 481"/>
              <p:cNvSpPr/>
              <p:nvPr/>
            </p:nvSpPr>
            <p:spPr bwMode="auto">
              <a:xfrm>
                <a:off x="2041525" y="5869596"/>
                <a:ext cx="903725" cy="904391"/>
              </a:xfrm>
              <a:custGeom>
                <a:avLst/>
                <a:gdLst>
                  <a:gd name="T0" fmla="*/ 2147483647 w 575"/>
                  <a:gd name="T1" fmla="*/ 2147483647 h 575"/>
                  <a:gd name="T2" fmla="*/ 2147483647 w 575"/>
                  <a:gd name="T3" fmla="*/ 2147483647 h 575"/>
                  <a:gd name="T4" fmla="*/ 2147483647 w 575"/>
                  <a:gd name="T5" fmla="*/ 2147483647 h 575"/>
                  <a:gd name="T6" fmla="*/ 2147483647 w 575"/>
                  <a:gd name="T7" fmla="*/ 2147483647 h 575"/>
                  <a:gd name="T8" fmla="*/ 0 w 575"/>
                  <a:gd name="T9" fmla="*/ 2147483647 h 575"/>
                  <a:gd name="T10" fmla="*/ 0 w 575"/>
                  <a:gd name="T11" fmla="*/ 2147483647 h 575"/>
                  <a:gd name="T12" fmla="*/ 2147483647 w 575"/>
                  <a:gd name="T13" fmla="*/ 0 h 575"/>
                  <a:gd name="T14" fmla="*/ 2147483647 w 575"/>
                  <a:gd name="T15" fmla="*/ 0 h 575"/>
                  <a:gd name="T16" fmla="*/ 2147483647 w 575"/>
                  <a:gd name="T17" fmla="*/ 2147483647 h 57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75" h="575">
                    <a:moveTo>
                      <a:pt x="575" y="147"/>
                    </a:moveTo>
                    <a:cubicBezTo>
                      <a:pt x="575" y="429"/>
                      <a:pt x="575" y="429"/>
                      <a:pt x="575" y="429"/>
                    </a:cubicBezTo>
                    <a:cubicBezTo>
                      <a:pt x="575" y="509"/>
                      <a:pt x="509" y="575"/>
                      <a:pt x="428" y="575"/>
                    </a:cubicBezTo>
                    <a:cubicBezTo>
                      <a:pt x="147" y="575"/>
                      <a:pt x="147" y="575"/>
                      <a:pt x="147" y="575"/>
                    </a:cubicBezTo>
                    <a:cubicBezTo>
                      <a:pt x="66" y="575"/>
                      <a:pt x="0" y="509"/>
                      <a:pt x="0" y="429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0" y="66"/>
                      <a:pt x="66" y="0"/>
                      <a:pt x="147" y="0"/>
                    </a:cubicBezTo>
                    <a:cubicBezTo>
                      <a:pt x="428" y="0"/>
                      <a:pt x="428" y="0"/>
                      <a:pt x="428" y="0"/>
                    </a:cubicBezTo>
                    <a:cubicBezTo>
                      <a:pt x="509" y="0"/>
                      <a:pt x="575" y="66"/>
                      <a:pt x="575" y="147"/>
                    </a:cubicBezTo>
                    <a:close/>
                  </a:path>
                </a:pathLst>
              </a:custGeom>
              <a:solidFill>
                <a:srgbClr val="C952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08" name="Freeform 482"/>
              <p:cNvSpPr/>
              <p:nvPr/>
            </p:nvSpPr>
            <p:spPr bwMode="auto">
              <a:xfrm>
                <a:off x="2241023" y="6083724"/>
                <a:ext cx="704227" cy="690263"/>
              </a:xfrm>
              <a:custGeom>
                <a:avLst/>
                <a:gdLst>
                  <a:gd name="T0" fmla="*/ 2147483647 w 448"/>
                  <a:gd name="T1" fmla="*/ 2147483647 h 439"/>
                  <a:gd name="T2" fmla="*/ 2147483647 w 448"/>
                  <a:gd name="T3" fmla="*/ 2147483647 h 439"/>
                  <a:gd name="T4" fmla="*/ 2147483647 w 448"/>
                  <a:gd name="T5" fmla="*/ 0 h 439"/>
                  <a:gd name="T6" fmla="*/ 2147483647 w 448"/>
                  <a:gd name="T7" fmla="*/ 2147483647 h 439"/>
                  <a:gd name="T8" fmla="*/ 2147483647 w 448"/>
                  <a:gd name="T9" fmla="*/ 2147483647 h 439"/>
                  <a:gd name="T10" fmla="*/ 2147483647 w 448"/>
                  <a:gd name="T11" fmla="*/ 2147483647 h 439"/>
                  <a:gd name="T12" fmla="*/ 2147483647 w 448"/>
                  <a:gd name="T13" fmla="*/ 2147483647 h 439"/>
                  <a:gd name="T14" fmla="*/ 2147483647 w 448"/>
                  <a:gd name="T15" fmla="*/ 2147483647 h 439"/>
                  <a:gd name="T16" fmla="*/ 2147483647 w 448"/>
                  <a:gd name="T17" fmla="*/ 2147483647 h 439"/>
                  <a:gd name="T18" fmla="*/ 2147483647 w 448"/>
                  <a:gd name="T19" fmla="*/ 2147483647 h 439"/>
                  <a:gd name="T20" fmla="*/ 2147483647 w 448"/>
                  <a:gd name="T21" fmla="*/ 2147483647 h 439"/>
                  <a:gd name="T22" fmla="*/ 0 w 448"/>
                  <a:gd name="T23" fmla="*/ 2147483647 h 439"/>
                  <a:gd name="T24" fmla="*/ 2147483647 w 448"/>
                  <a:gd name="T25" fmla="*/ 2147483647 h 439"/>
                  <a:gd name="T26" fmla="*/ 2147483647 w 448"/>
                  <a:gd name="T27" fmla="*/ 2147483647 h 439"/>
                  <a:gd name="T28" fmla="*/ 2147483647 w 448"/>
                  <a:gd name="T29" fmla="*/ 2147483647 h 43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48" h="439">
                    <a:moveTo>
                      <a:pt x="109" y="55"/>
                    </a:moveTo>
                    <a:cubicBezTo>
                      <a:pt x="114" y="4"/>
                      <a:pt x="114" y="4"/>
                      <a:pt x="114" y="4"/>
                    </a:cubicBezTo>
                    <a:cubicBezTo>
                      <a:pt x="213" y="0"/>
                      <a:pt x="213" y="0"/>
                      <a:pt x="213" y="0"/>
                    </a:cubicBezTo>
                    <a:cubicBezTo>
                      <a:pt x="267" y="55"/>
                      <a:pt x="267" y="55"/>
                      <a:pt x="267" y="55"/>
                    </a:cubicBezTo>
                    <a:cubicBezTo>
                      <a:pt x="275" y="55"/>
                      <a:pt x="275" y="55"/>
                      <a:pt x="275" y="55"/>
                    </a:cubicBezTo>
                    <a:cubicBezTo>
                      <a:pt x="275" y="62"/>
                      <a:pt x="275" y="62"/>
                      <a:pt x="275" y="62"/>
                    </a:cubicBezTo>
                    <a:cubicBezTo>
                      <a:pt x="317" y="64"/>
                      <a:pt x="317" y="64"/>
                      <a:pt x="317" y="64"/>
                    </a:cubicBezTo>
                    <a:cubicBezTo>
                      <a:pt x="448" y="194"/>
                      <a:pt x="448" y="194"/>
                      <a:pt x="448" y="194"/>
                    </a:cubicBezTo>
                    <a:cubicBezTo>
                      <a:pt x="448" y="293"/>
                      <a:pt x="448" y="293"/>
                      <a:pt x="448" y="293"/>
                    </a:cubicBezTo>
                    <a:cubicBezTo>
                      <a:pt x="448" y="373"/>
                      <a:pt x="382" y="439"/>
                      <a:pt x="301" y="439"/>
                    </a:cubicBezTo>
                    <a:cubicBezTo>
                      <a:pt x="142" y="439"/>
                      <a:pt x="142" y="439"/>
                      <a:pt x="142" y="439"/>
                    </a:cubicBezTo>
                    <a:cubicBezTo>
                      <a:pt x="0" y="297"/>
                      <a:pt x="0" y="297"/>
                      <a:pt x="0" y="297"/>
                    </a:cubicBezTo>
                    <a:cubicBezTo>
                      <a:pt x="46" y="250"/>
                      <a:pt x="46" y="250"/>
                      <a:pt x="46" y="250"/>
                    </a:cubicBezTo>
                    <a:cubicBezTo>
                      <a:pt x="46" y="55"/>
                      <a:pt x="46" y="55"/>
                      <a:pt x="46" y="55"/>
                    </a:cubicBezTo>
                    <a:lnTo>
                      <a:pt x="109" y="55"/>
                    </a:lnTo>
                    <a:close/>
                  </a:path>
                </a:pathLst>
              </a:custGeom>
              <a:solidFill>
                <a:srgbClr val="8F321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09" name="Freeform 536"/>
              <p:cNvSpPr/>
              <p:nvPr/>
            </p:nvSpPr>
            <p:spPr bwMode="auto">
              <a:xfrm>
                <a:off x="2401286" y="6079069"/>
                <a:ext cx="184203" cy="91104"/>
              </a:xfrm>
              <a:custGeom>
                <a:avLst/>
                <a:gdLst>
                  <a:gd name="T0" fmla="*/ 2147483647 w 117"/>
                  <a:gd name="T1" fmla="*/ 0 h 58"/>
                  <a:gd name="T2" fmla="*/ 2147483647 w 117"/>
                  <a:gd name="T3" fmla="*/ 0 h 58"/>
                  <a:gd name="T4" fmla="*/ 2147483647 w 117"/>
                  <a:gd name="T5" fmla="*/ 2147483647 h 58"/>
                  <a:gd name="T6" fmla="*/ 2147483647 w 117"/>
                  <a:gd name="T7" fmla="*/ 2147483647 h 58"/>
                  <a:gd name="T8" fmla="*/ 2147483647 w 117"/>
                  <a:gd name="T9" fmla="*/ 2147483647 h 58"/>
                  <a:gd name="T10" fmla="*/ 2147483647 w 117"/>
                  <a:gd name="T11" fmla="*/ 2147483647 h 58"/>
                  <a:gd name="T12" fmla="*/ 2147483647 w 117"/>
                  <a:gd name="T13" fmla="*/ 2147483647 h 58"/>
                  <a:gd name="T14" fmla="*/ 2147483647 w 117"/>
                  <a:gd name="T15" fmla="*/ 2147483647 h 58"/>
                  <a:gd name="T16" fmla="*/ 2147483647 w 117"/>
                  <a:gd name="T17" fmla="*/ 2147483647 h 58"/>
                  <a:gd name="T18" fmla="*/ 2147483647 w 117"/>
                  <a:gd name="T19" fmla="*/ 2147483647 h 58"/>
                  <a:gd name="T20" fmla="*/ 0 w 117"/>
                  <a:gd name="T21" fmla="*/ 2147483647 h 58"/>
                  <a:gd name="T22" fmla="*/ 0 w 117"/>
                  <a:gd name="T23" fmla="*/ 2147483647 h 58"/>
                  <a:gd name="T24" fmla="*/ 2147483647 w 117"/>
                  <a:gd name="T25" fmla="*/ 0 h 5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17" h="58">
                    <a:moveTo>
                      <a:pt x="16" y="0"/>
                    </a:moveTo>
                    <a:cubicBezTo>
                      <a:pt x="101" y="0"/>
                      <a:pt x="101" y="0"/>
                      <a:pt x="101" y="0"/>
                    </a:cubicBezTo>
                    <a:cubicBezTo>
                      <a:pt x="109" y="0"/>
                      <a:pt x="117" y="7"/>
                      <a:pt x="117" y="16"/>
                    </a:cubicBezTo>
                    <a:cubicBezTo>
                      <a:pt x="117" y="58"/>
                      <a:pt x="117" y="58"/>
                      <a:pt x="117" y="58"/>
                    </a:cubicBezTo>
                    <a:cubicBezTo>
                      <a:pt x="103" y="58"/>
                      <a:pt x="103" y="58"/>
                      <a:pt x="103" y="58"/>
                    </a:cubicBezTo>
                    <a:cubicBezTo>
                      <a:pt x="103" y="21"/>
                      <a:pt x="103" y="21"/>
                      <a:pt x="103" y="21"/>
                    </a:cubicBezTo>
                    <a:cubicBezTo>
                      <a:pt x="103" y="16"/>
                      <a:pt x="99" y="13"/>
                      <a:pt x="95" y="13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18" y="13"/>
                      <a:pt x="14" y="16"/>
                      <a:pt x="14" y="21"/>
                    </a:cubicBezTo>
                    <a:cubicBezTo>
                      <a:pt x="14" y="58"/>
                      <a:pt x="14" y="58"/>
                      <a:pt x="14" y="58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7"/>
                      <a:pt x="8" y="0"/>
                      <a:pt x="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10" name="Freeform 537"/>
              <p:cNvSpPr>
                <a:spLocks noEditPoints="1"/>
              </p:cNvSpPr>
              <p:nvPr/>
            </p:nvSpPr>
            <p:spPr bwMode="auto">
              <a:xfrm>
                <a:off x="2227058" y="6170173"/>
                <a:ext cx="532659" cy="400991"/>
              </a:xfrm>
              <a:custGeom>
                <a:avLst/>
                <a:gdLst>
                  <a:gd name="T0" fmla="*/ 2147483647 w 339"/>
                  <a:gd name="T1" fmla="*/ 0 h 255"/>
                  <a:gd name="T2" fmla="*/ 2147483647 w 339"/>
                  <a:gd name="T3" fmla="*/ 0 h 255"/>
                  <a:gd name="T4" fmla="*/ 2147483647 w 339"/>
                  <a:gd name="T5" fmla="*/ 2147483647 h 255"/>
                  <a:gd name="T6" fmla="*/ 2147483647 w 339"/>
                  <a:gd name="T7" fmla="*/ 2147483647 h 255"/>
                  <a:gd name="T8" fmla="*/ 0 w 339"/>
                  <a:gd name="T9" fmla="*/ 2147483647 h 255"/>
                  <a:gd name="T10" fmla="*/ 0 w 339"/>
                  <a:gd name="T11" fmla="*/ 2147483647 h 255"/>
                  <a:gd name="T12" fmla="*/ 2147483647 w 339"/>
                  <a:gd name="T13" fmla="*/ 0 h 255"/>
                  <a:gd name="T14" fmla="*/ 2147483647 w 339"/>
                  <a:gd name="T15" fmla="*/ 0 h 255"/>
                  <a:gd name="T16" fmla="*/ 2147483647 w 339"/>
                  <a:gd name="T17" fmla="*/ 0 h 255"/>
                  <a:gd name="T18" fmla="*/ 2147483647 w 339"/>
                  <a:gd name="T19" fmla="*/ 2147483647 h 255"/>
                  <a:gd name="T20" fmla="*/ 2147483647 w 339"/>
                  <a:gd name="T21" fmla="*/ 2147483647 h 255"/>
                  <a:gd name="T22" fmla="*/ 2147483647 w 339"/>
                  <a:gd name="T23" fmla="*/ 0 h 255"/>
                  <a:gd name="T24" fmla="*/ 2147483647 w 339"/>
                  <a:gd name="T25" fmla="*/ 0 h 255"/>
                  <a:gd name="T26" fmla="*/ 2147483647 w 339"/>
                  <a:gd name="T27" fmla="*/ 0 h 255"/>
                  <a:gd name="T28" fmla="*/ 2147483647 w 339"/>
                  <a:gd name="T29" fmla="*/ 2147483647 h 255"/>
                  <a:gd name="T30" fmla="*/ 2147483647 w 339"/>
                  <a:gd name="T31" fmla="*/ 2147483647 h 255"/>
                  <a:gd name="T32" fmla="*/ 2147483647 w 339"/>
                  <a:gd name="T33" fmla="*/ 2147483647 h 255"/>
                  <a:gd name="T34" fmla="*/ 2147483647 w 339"/>
                  <a:gd name="T35" fmla="*/ 2147483647 h 255"/>
                  <a:gd name="T36" fmla="*/ 2147483647 w 339"/>
                  <a:gd name="T37" fmla="*/ 0 h 25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339" h="255">
                    <a:moveTo>
                      <a:pt x="37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5" y="255"/>
                      <a:pt x="55" y="255"/>
                      <a:pt x="55" y="255"/>
                    </a:cubicBezTo>
                    <a:cubicBezTo>
                      <a:pt x="37" y="255"/>
                      <a:pt x="37" y="255"/>
                      <a:pt x="37" y="255"/>
                    </a:cubicBezTo>
                    <a:cubicBezTo>
                      <a:pt x="17" y="255"/>
                      <a:pt x="0" y="239"/>
                      <a:pt x="0" y="21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16"/>
                      <a:pt x="17" y="0"/>
                      <a:pt x="37" y="0"/>
                    </a:cubicBezTo>
                    <a:close/>
                    <a:moveTo>
                      <a:pt x="88" y="0"/>
                    </a:moveTo>
                    <a:cubicBezTo>
                      <a:pt x="251" y="0"/>
                      <a:pt x="251" y="0"/>
                      <a:pt x="251" y="0"/>
                    </a:cubicBezTo>
                    <a:cubicBezTo>
                      <a:pt x="251" y="255"/>
                      <a:pt x="251" y="255"/>
                      <a:pt x="251" y="255"/>
                    </a:cubicBezTo>
                    <a:cubicBezTo>
                      <a:pt x="88" y="255"/>
                      <a:pt x="88" y="255"/>
                      <a:pt x="88" y="255"/>
                    </a:cubicBezTo>
                    <a:cubicBezTo>
                      <a:pt x="88" y="0"/>
                      <a:pt x="88" y="0"/>
                      <a:pt x="88" y="0"/>
                    </a:cubicBezTo>
                    <a:close/>
                    <a:moveTo>
                      <a:pt x="284" y="0"/>
                    </a:moveTo>
                    <a:cubicBezTo>
                      <a:pt x="302" y="0"/>
                      <a:pt x="302" y="0"/>
                      <a:pt x="302" y="0"/>
                    </a:cubicBezTo>
                    <a:cubicBezTo>
                      <a:pt x="322" y="0"/>
                      <a:pt x="339" y="16"/>
                      <a:pt x="339" y="36"/>
                    </a:cubicBezTo>
                    <a:cubicBezTo>
                      <a:pt x="339" y="218"/>
                      <a:pt x="339" y="218"/>
                      <a:pt x="339" y="218"/>
                    </a:cubicBezTo>
                    <a:cubicBezTo>
                      <a:pt x="339" y="239"/>
                      <a:pt x="322" y="255"/>
                      <a:pt x="302" y="255"/>
                    </a:cubicBezTo>
                    <a:cubicBezTo>
                      <a:pt x="284" y="255"/>
                      <a:pt x="284" y="255"/>
                      <a:pt x="284" y="255"/>
                    </a:cubicBez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FCF2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27" name="文本框 26"/>
            <p:cNvSpPr txBox="1"/>
            <p:nvPr/>
          </p:nvSpPr>
          <p:spPr>
            <a:xfrm>
              <a:off x="3009" y="8211"/>
              <a:ext cx="2296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商家收款不便利</a:t>
              </a: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163320" y="4173220"/>
            <a:ext cx="2212975" cy="645160"/>
            <a:chOff x="1850" y="5680"/>
            <a:chExt cx="3485" cy="1016"/>
          </a:xfrm>
        </p:grpSpPr>
        <p:grpSp>
          <p:nvGrpSpPr>
            <p:cNvPr id="33795" name="组合 8"/>
            <p:cNvGrpSpPr/>
            <p:nvPr/>
          </p:nvGrpSpPr>
          <p:grpSpPr bwMode="auto">
            <a:xfrm>
              <a:off x="1850" y="5695"/>
              <a:ext cx="993" cy="968"/>
              <a:chOff x="2041525" y="2495422"/>
              <a:chExt cx="903726" cy="902396"/>
            </a:xfrm>
          </p:grpSpPr>
          <p:sp>
            <p:nvSpPr>
              <p:cNvPr id="34093" name="Freeform 468"/>
              <p:cNvSpPr/>
              <p:nvPr/>
            </p:nvSpPr>
            <p:spPr bwMode="auto">
              <a:xfrm>
                <a:off x="2041525" y="2495422"/>
                <a:ext cx="903725" cy="902396"/>
              </a:xfrm>
              <a:custGeom>
                <a:avLst/>
                <a:gdLst>
                  <a:gd name="T0" fmla="*/ 2147483647 w 575"/>
                  <a:gd name="T1" fmla="*/ 0 h 574"/>
                  <a:gd name="T2" fmla="*/ 2147483647 w 575"/>
                  <a:gd name="T3" fmla="*/ 0 h 574"/>
                  <a:gd name="T4" fmla="*/ 2147483647 w 575"/>
                  <a:gd name="T5" fmla="*/ 2147483647 h 574"/>
                  <a:gd name="T6" fmla="*/ 2147483647 w 575"/>
                  <a:gd name="T7" fmla="*/ 2147483647 h 574"/>
                  <a:gd name="T8" fmla="*/ 2147483647 w 575"/>
                  <a:gd name="T9" fmla="*/ 2147483647 h 574"/>
                  <a:gd name="T10" fmla="*/ 2147483647 w 575"/>
                  <a:gd name="T11" fmla="*/ 2147483647 h 574"/>
                  <a:gd name="T12" fmla="*/ 0 w 575"/>
                  <a:gd name="T13" fmla="*/ 2147483647 h 574"/>
                  <a:gd name="T14" fmla="*/ 0 w 575"/>
                  <a:gd name="T15" fmla="*/ 2147483647 h 574"/>
                  <a:gd name="T16" fmla="*/ 2147483647 w 575"/>
                  <a:gd name="T17" fmla="*/ 0 h 57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75" h="574">
                    <a:moveTo>
                      <a:pt x="147" y="0"/>
                    </a:moveTo>
                    <a:cubicBezTo>
                      <a:pt x="428" y="0"/>
                      <a:pt x="428" y="0"/>
                      <a:pt x="428" y="0"/>
                    </a:cubicBezTo>
                    <a:cubicBezTo>
                      <a:pt x="509" y="0"/>
                      <a:pt x="575" y="66"/>
                      <a:pt x="575" y="146"/>
                    </a:cubicBezTo>
                    <a:cubicBezTo>
                      <a:pt x="575" y="428"/>
                      <a:pt x="575" y="428"/>
                      <a:pt x="575" y="428"/>
                    </a:cubicBezTo>
                    <a:cubicBezTo>
                      <a:pt x="575" y="508"/>
                      <a:pt x="509" y="574"/>
                      <a:pt x="428" y="574"/>
                    </a:cubicBezTo>
                    <a:cubicBezTo>
                      <a:pt x="147" y="574"/>
                      <a:pt x="147" y="574"/>
                      <a:pt x="147" y="574"/>
                    </a:cubicBezTo>
                    <a:cubicBezTo>
                      <a:pt x="66" y="574"/>
                      <a:pt x="0" y="508"/>
                      <a:pt x="0" y="428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66"/>
                      <a:pt x="66" y="0"/>
                      <a:pt x="147" y="0"/>
                    </a:cubicBezTo>
                    <a:close/>
                  </a:path>
                </a:pathLst>
              </a:custGeom>
              <a:solidFill>
                <a:srgbClr val="C952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94" name="Freeform 469"/>
              <p:cNvSpPr/>
              <p:nvPr/>
            </p:nvSpPr>
            <p:spPr bwMode="auto">
              <a:xfrm>
                <a:off x="2173194" y="2759424"/>
                <a:ext cx="772057" cy="638393"/>
              </a:xfrm>
              <a:custGeom>
                <a:avLst/>
                <a:gdLst>
                  <a:gd name="T0" fmla="*/ 2147483647 w 491"/>
                  <a:gd name="T1" fmla="*/ 2147483647 h 406"/>
                  <a:gd name="T2" fmla="*/ 2147483647 w 491"/>
                  <a:gd name="T3" fmla="*/ 2147483647 h 406"/>
                  <a:gd name="T4" fmla="*/ 2147483647 w 491"/>
                  <a:gd name="T5" fmla="*/ 2147483647 h 406"/>
                  <a:gd name="T6" fmla="*/ 2147483647 w 491"/>
                  <a:gd name="T7" fmla="*/ 2147483647 h 406"/>
                  <a:gd name="T8" fmla="*/ 2147483647 w 491"/>
                  <a:gd name="T9" fmla="*/ 0 h 406"/>
                  <a:gd name="T10" fmla="*/ 2147483647 w 491"/>
                  <a:gd name="T11" fmla="*/ 2147483647 h 406"/>
                  <a:gd name="T12" fmla="*/ 2147483647 w 491"/>
                  <a:gd name="T13" fmla="*/ 2147483647 h 406"/>
                  <a:gd name="T14" fmla="*/ 2147483647 w 491"/>
                  <a:gd name="T15" fmla="*/ 2147483647 h 406"/>
                  <a:gd name="T16" fmla="*/ 2147483647 w 491"/>
                  <a:gd name="T17" fmla="*/ 2147483647 h 406"/>
                  <a:gd name="T18" fmla="*/ 2147483647 w 491"/>
                  <a:gd name="T19" fmla="*/ 2147483647 h 406"/>
                  <a:gd name="T20" fmla="*/ 2147483647 w 491"/>
                  <a:gd name="T21" fmla="*/ 2147483647 h 406"/>
                  <a:gd name="T22" fmla="*/ 0 w 491"/>
                  <a:gd name="T23" fmla="*/ 2147483647 h 406"/>
                  <a:gd name="T24" fmla="*/ 2147483647 w 491"/>
                  <a:gd name="T25" fmla="*/ 2147483647 h 406"/>
                  <a:gd name="T26" fmla="*/ 2147483647 w 491"/>
                  <a:gd name="T27" fmla="*/ 2147483647 h 406"/>
                  <a:gd name="T28" fmla="*/ 2147483647 w 491"/>
                  <a:gd name="T29" fmla="*/ 2147483647 h 406"/>
                  <a:gd name="T30" fmla="*/ 2147483647 w 491"/>
                  <a:gd name="T31" fmla="*/ 2147483647 h 406"/>
                  <a:gd name="T32" fmla="*/ 2147483647 w 491"/>
                  <a:gd name="T33" fmla="*/ 2147483647 h 406"/>
                  <a:gd name="T34" fmla="*/ 2147483647 w 491"/>
                  <a:gd name="T35" fmla="*/ 2147483647 h 406"/>
                  <a:gd name="T36" fmla="*/ 2147483647 w 491"/>
                  <a:gd name="T37" fmla="*/ 2147483647 h 406"/>
                  <a:gd name="T38" fmla="*/ 2147483647 w 491"/>
                  <a:gd name="T39" fmla="*/ 2147483647 h 40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491" h="406">
                    <a:moveTo>
                      <a:pt x="173" y="142"/>
                    </a:moveTo>
                    <a:cubicBezTo>
                      <a:pt x="300" y="15"/>
                      <a:pt x="300" y="15"/>
                      <a:pt x="300" y="15"/>
                    </a:cubicBezTo>
                    <a:cubicBezTo>
                      <a:pt x="383" y="98"/>
                      <a:pt x="383" y="98"/>
                      <a:pt x="383" y="98"/>
                    </a:cubicBezTo>
                    <a:cubicBezTo>
                      <a:pt x="382" y="51"/>
                      <a:pt x="382" y="51"/>
                      <a:pt x="382" y="51"/>
                    </a:cubicBezTo>
                    <a:cubicBezTo>
                      <a:pt x="397" y="0"/>
                      <a:pt x="397" y="0"/>
                      <a:pt x="397" y="0"/>
                    </a:cubicBezTo>
                    <a:cubicBezTo>
                      <a:pt x="491" y="94"/>
                      <a:pt x="491" y="94"/>
                      <a:pt x="491" y="94"/>
                    </a:cubicBezTo>
                    <a:cubicBezTo>
                      <a:pt x="491" y="260"/>
                      <a:pt x="491" y="260"/>
                      <a:pt x="491" y="260"/>
                    </a:cubicBezTo>
                    <a:cubicBezTo>
                      <a:pt x="491" y="340"/>
                      <a:pt x="425" y="406"/>
                      <a:pt x="344" y="406"/>
                    </a:cubicBezTo>
                    <a:cubicBezTo>
                      <a:pt x="178" y="406"/>
                      <a:pt x="178" y="406"/>
                      <a:pt x="178" y="406"/>
                    </a:cubicBezTo>
                    <a:cubicBezTo>
                      <a:pt x="17" y="245"/>
                      <a:pt x="17" y="245"/>
                      <a:pt x="17" y="245"/>
                    </a:cubicBezTo>
                    <a:cubicBezTo>
                      <a:pt x="20" y="71"/>
                      <a:pt x="20" y="71"/>
                      <a:pt x="20" y="7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"/>
                      <a:pt x="32" y="1"/>
                      <a:pt x="32" y="1"/>
                    </a:cubicBezTo>
                    <a:lnTo>
                      <a:pt x="173" y="142"/>
                    </a:lnTo>
                    <a:close/>
                  </a:path>
                </a:pathLst>
              </a:custGeom>
              <a:solidFill>
                <a:srgbClr val="8F321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95" name="Oval 496"/>
              <p:cNvSpPr>
                <a:spLocks noChangeArrowheads="1"/>
              </p:cNvSpPr>
              <p:nvPr/>
            </p:nvSpPr>
            <p:spPr bwMode="auto">
              <a:xfrm>
                <a:off x="2252328" y="2715534"/>
                <a:ext cx="460176" cy="462170"/>
              </a:xfrm>
              <a:prstGeom prst="ellipse">
                <a:avLst/>
              </a:prstGeom>
              <a:solidFill>
                <a:srgbClr val="FCF2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96" name="Oval 497"/>
              <p:cNvSpPr>
                <a:spLocks noChangeArrowheads="1"/>
              </p:cNvSpPr>
              <p:nvPr/>
            </p:nvSpPr>
            <p:spPr bwMode="auto">
              <a:xfrm>
                <a:off x="2332127" y="2795334"/>
                <a:ext cx="301907" cy="301907"/>
              </a:xfrm>
              <a:prstGeom prst="ellipse">
                <a:avLst/>
              </a:prstGeom>
              <a:solidFill>
                <a:srgbClr val="8F321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97" name="Oval 498"/>
              <p:cNvSpPr>
                <a:spLocks noChangeArrowheads="1"/>
              </p:cNvSpPr>
              <p:nvPr/>
            </p:nvSpPr>
            <p:spPr bwMode="auto">
              <a:xfrm>
                <a:off x="2343432" y="2806638"/>
                <a:ext cx="277967" cy="279962"/>
              </a:xfrm>
              <a:prstGeom prst="ellipse">
                <a:avLst/>
              </a:prstGeom>
              <a:solidFill>
                <a:srgbClr val="FCF2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pPr eaLnBrk="1" hangingPunct="1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4098" name="Freeform 499"/>
              <p:cNvSpPr/>
              <p:nvPr/>
            </p:nvSpPr>
            <p:spPr bwMode="auto">
              <a:xfrm>
                <a:off x="2733118" y="2750114"/>
                <a:ext cx="81794" cy="400991"/>
              </a:xfrm>
              <a:custGeom>
                <a:avLst/>
                <a:gdLst>
                  <a:gd name="T0" fmla="*/ 2147483647 w 52"/>
                  <a:gd name="T1" fmla="*/ 2147483647 h 255"/>
                  <a:gd name="T2" fmla="*/ 2147483647 w 52"/>
                  <a:gd name="T3" fmla="*/ 2147483647 h 255"/>
                  <a:gd name="T4" fmla="*/ 2147483647 w 52"/>
                  <a:gd name="T5" fmla="*/ 2147483647 h 255"/>
                  <a:gd name="T6" fmla="*/ 2147483647 w 52"/>
                  <a:gd name="T7" fmla="*/ 2147483647 h 255"/>
                  <a:gd name="T8" fmla="*/ 2147483647 w 52"/>
                  <a:gd name="T9" fmla="*/ 0 h 255"/>
                  <a:gd name="T10" fmla="*/ 0 w 52"/>
                  <a:gd name="T11" fmla="*/ 2147483647 h 255"/>
                  <a:gd name="T12" fmla="*/ 2147483647 w 52"/>
                  <a:gd name="T13" fmla="*/ 2147483647 h 255"/>
                  <a:gd name="T14" fmla="*/ 2147483647 w 52"/>
                  <a:gd name="T15" fmla="*/ 2147483647 h 25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52" h="255">
                    <a:moveTo>
                      <a:pt x="16" y="237"/>
                    </a:moveTo>
                    <a:cubicBezTo>
                      <a:pt x="16" y="255"/>
                      <a:pt x="37" y="255"/>
                      <a:pt x="36" y="237"/>
                    </a:cubicBezTo>
                    <a:cubicBezTo>
                      <a:pt x="30" y="84"/>
                      <a:pt x="30" y="84"/>
                      <a:pt x="30" y="84"/>
                    </a:cubicBezTo>
                    <a:cubicBezTo>
                      <a:pt x="42" y="81"/>
                      <a:pt x="52" y="58"/>
                      <a:pt x="52" y="39"/>
                    </a:cubicBezTo>
                    <a:cubicBezTo>
                      <a:pt x="52" y="17"/>
                      <a:pt x="41" y="0"/>
                      <a:pt x="26" y="0"/>
                    </a:cubicBezTo>
                    <a:cubicBezTo>
                      <a:pt x="12" y="0"/>
                      <a:pt x="0" y="17"/>
                      <a:pt x="0" y="39"/>
                    </a:cubicBezTo>
                    <a:cubicBezTo>
                      <a:pt x="0" y="58"/>
                      <a:pt x="10" y="81"/>
                      <a:pt x="23" y="84"/>
                    </a:cubicBezTo>
                    <a:lnTo>
                      <a:pt x="16" y="237"/>
                    </a:lnTo>
                    <a:close/>
                  </a:path>
                </a:pathLst>
              </a:custGeom>
              <a:solidFill>
                <a:srgbClr val="FCF2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099" name="Freeform 500"/>
              <p:cNvSpPr/>
              <p:nvPr/>
            </p:nvSpPr>
            <p:spPr bwMode="auto">
              <a:xfrm>
                <a:off x="2170534" y="2759424"/>
                <a:ext cx="59184" cy="391681"/>
              </a:xfrm>
              <a:custGeom>
                <a:avLst/>
                <a:gdLst>
                  <a:gd name="T0" fmla="*/ 2147483647 w 38"/>
                  <a:gd name="T1" fmla="*/ 2147483647 h 249"/>
                  <a:gd name="T2" fmla="*/ 2147483647 w 38"/>
                  <a:gd name="T3" fmla="*/ 2147483647 h 249"/>
                  <a:gd name="T4" fmla="*/ 2147483647 w 38"/>
                  <a:gd name="T5" fmla="*/ 2147483647 h 249"/>
                  <a:gd name="T6" fmla="*/ 2147483647 w 38"/>
                  <a:gd name="T7" fmla="*/ 2147483647 h 249"/>
                  <a:gd name="T8" fmla="*/ 2147483647 w 38"/>
                  <a:gd name="T9" fmla="*/ 2147483647 h 249"/>
                  <a:gd name="T10" fmla="*/ 2147483647 w 38"/>
                  <a:gd name="T11" fmla="*/ 2147483647 h 249"/>
                  <a:gd name="T12" fmla="*/ 2147483647 w 38"/>
                  <a:gd name="T13" fmla="*/ 2147483647 h 249"/>
                  <a:gd name="T14" fmla="*/ 2147483647 w 38"/>
                  <a:gd name="T15" fmla="*/ 2147483647 h 249"/>
                  <a:gd name="T16" fmla="*/ 2147483647 w 38"/>
                  <a:gd name="T17" fmla="*/ 2147483647 h 249"/>
                  <a:gd name="T18" fmla="*/ 2147483647 w 38"/>
                  <a:gd name="T19" fmla="*/ 2147483647 h 249"/>
                  <a:gd name="T20" fmla="*/ 2147483647 w 38"/>
                  <a:gd name="T21" fmla="*/ 2147483647 h 249"/>
                  <a:gd name="T22" fmla="*/ 2147483647 w 38"/>
                  <a:gd name="T23" fmla="*/ 2147483647 h 249"/>
                  <a:gd name="T24" fmla="*/ 2147483647 w 38"/>
                  <a:gd name="T25" fmla="*/ 2147483647 h 249"/>
                  <a:gd name="T26" fmla="*/ 2147483647 w 38"/>
                  <a:gd name="T27" fmla="*/ 2147483647 h 249"/>
                  <a:gd name="T28" fmla="*/ 2147483647 w 38"/>
                  <a:gd name="T29" fmla="*/ 2147483647 h 249"/>
                  <a:gd name="T30" fmla="*/ 2147483647 w 38"/>
                  <a:gd name="T31" fmla="*/ 2147483647 h 249"/>
                  <a:gd name="T32" fmla="*/ 2147483647 w 38"/>
                  <a:gd name="T33" fmla="*/ 2147483647 h 249"/>
                  <a:gd name="T34" fmla="*/ 2147483647 w 38"/>
                  <a:gd name="T35" fmla="*/ 2147483647 h 249"/>
                  <a:gd name="T36" fmla="*/ 2147483647 w 38"/>
                  <a:gd name="T37" fmla="*/ 2147483647 h 249"/>
                  <a:gd name="T38" fmla="*/ 2147483647 w 38"/>
                  <a:gd name="T39" fmla="*/ 2147483647 h 249"/>
                  <a:gd name="T40" fmla="*/ 2147483647 w 38"/>
                  <a:gd name="T41" fmla="*/ 2147483647 h 249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38" h="249">
                    <a:moveTo>
                      <a:pt x="9" y="231"/>
                    </a:moveTo>
                    <a:cubicBezTo>
                      <a:pt x="8" y="249"/>
                      <a:pt x="30" y="249"/>
                      <a:pt x="29" y="231"/>
                    </a:cubicBezTo>
                    <a:cubicBezTo>
                      <a:pt x="22" y="78"/>
                      <a:pt x="22" y="78"/>
                      <a:pt x="22" y="78"/>
                    </a:cubicBezTo>
                    <a:cubicBezTo>
                      <a:pt x="31" y="75"/>
                      <a:pt x="36" y="60"/>
                      <a:pt x="37" y="54"/>
                    </a:cubicBezTo>
                    <a:cubicBezTo>
                      <a:pt x="38" y="48"/>
                      <a:pt x="37" y="14"/>
                      <a:pt x="35" y="4"/>
                    </a:cubicBezTo>
                    <a:cubicBezTo>
                      <a:pt x="35" y="0"/>
                      <a:pt x="33" y="0"/>
                      <a:pt x="33" y="4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0" y="51"/>
                      <a:pt x="28" y="50"/>
                      <a:pt x="27" y="48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0"/>
                      <a:pt x="22" y="0"/>
                      <a:pt x="22" y="4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20" y="51"/>
                      <a:pt x="18" y="50"/>
                      <a:pt x="18" y="48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0"/>
                      <a:pt x="13" y="0"/>
                      <a:pt x="13" y="4"/>
                    </a:cubicBezTo>
                    <a:cubicBezTo>
                      <a:pt x="10" y="48"/>
                      <a:pt x="10" y="48"/>
                      <a:pt x="10" y="48"/>
                    </a:cubicBezTo>
                    <a:cubicBezTo>
                      <a:pt x="10" y="50"/>
                      <a:pt x="8" y="51"/>
                      <a:pt x="8" y="48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0"/>
                      <a:pt x="3" y="0"/>
                      <a:pt x="3" y="4"/>
                    </a:cubicBezTo>
                    <a:cubicBezTo>
                      <a:pt x="1" y="14"/>
                      <a:pt x="0" y="48"/>
                      <a:pt x="1" y="54"/>
                    </a:cubicBezTo>
                    <a:cubicBezTo>
                      <a:pt x="2" y="60"/>
                      <a:pt x="7" y="75"/>
                      <a:pt x="16" y="78"/>
                    </a:cubicBezTo>
                    <a:lnTo>
                      <a:pt x="9" y="231"/>
                    </a:lnTo>
                    <a:close/>
                  </a:path>
                </a:pathLst>
              </a:custGeom>
              <a:solidFill>
                <a:srgbClr val="FCF2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4100" name="Freeform 501"/>
              <p:cNvSpPr/>
              <p:nvPr/>
            </p:nvSpPr>
            <p:spPr bwMode="auto">
              <a:xfrm>
                <a:off x="2360722" y="2825258"/>
                <a:ext cx="218118" cy="206148"/>
              </a:xfrm>
              <a:custGeom>
                <a:avLst/>
                <a:gdLst>
                  <a:gd name="T0" fmla="*/ 2147483647 w 139"/>
                  <a:gd name="T1" fmla="*/ 0 h 131"/>
                  <a:gd name="T2" fmla="*/ 2147483647 w 139"/>
                  <a:gd name="T3" fmla="*/ 2147483647 h 131"/>
                  <a:gd name="T4" fmla="*/ 2147483647 w 139"/>
                  <a:gd name="T5" fmla="*/ 2147483647 h 131"/>
                  <a:gd name="T6" fmla="*/ 2147483647 w 139"/>
                  <a:gd name="T7" fmla="*/ 2147483647 h 131"/>
                  <a:gd name="T8" fmla="*/ 2147483647 w 139"/>
                  <a:gd name="T9" fmla="*/ 2147483647 h 131"/>
                  <a:gd name="T10" fmla="*/ 0 w 139"/>
                  <a:gd name="T11" fmla="*/ 2147483647 h 131"/>
                  <a:gd name="T12" fmla="*/ 2147483647 w 139"/>
                  <a:gd name="T13" fmla="*/ 0 h 13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39" h="131">
                    <a:moveTo>
                      <a:pt x="78" y="0"/>
                    </a:moveTo>
                    <a:cubicBezTo>
                      <a:pt x="103" y="0"/>
                      <a:pt x="125" y="12"/>
                      <a:pt x="139" y="30"/>
                    </a:cubicBezTo>
                    <a:cubicBezTo>
                      <a:pt x="125" y="15"/>
                      <a:pt x="105" y="7"/>
                      <a:pt x="84" y="7"/>
                    </a:cubicBezTo>
                    <a:cubicBezTo>
                      <a:pt x="41" y="7"/>
                      <a:pt x="6" y="41"/>
                      <a:pt x="6" y="84"/>
                    </a:cubicBezTo>
                    <a:cubicBezTo>
                      <a:pt x="6" y="102"/>
                      <a:pt x="12" y="118"/>
                      <a:pt x="22" y="131"/>
                    </a:cubicBezTo>
                    <a:cubicBezTo>
                      <a:pt x="9" y="117"/>
                      <a:pt x="0" y="98"/>
                      <a:pt x="0" y="77"/>
                    </a:cubicBezTo>
                    <a:cubicBezTo>
                      <a:pt x="0" y="34"/>
                      <a:pt x="35" y="0"/>
                      <a:pt x="78" y="0"/>
                    </a:cubicBezTo>
                    <a:close/>
                  </a:path>
                </a:pathLst>
              </a:custGeom>
              <a:solidFill>
                <a:srgbClr val="8F321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3039" y="5680"/>
              <a:ext cx="2296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rPr>
                <a:t>生鲜质量缺少保障</a:t>
              </a:r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等腰三角形 4"/>
          <p:cNvSpPr/>
          <p:nvPr/>
        </p:nvSpPr>
        <p:spPr>
          <a:xfrm rot="11374545">
            <a:off x="2130425" y="1654175"/>
            <a:ext cx="501650" cy="525463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4"/>
          <p:cNvSpPr/>
          <p:nvPr/>
        </p:nvSpPr>
        <p:spPr>
          <a:xfrm rot="20476330">
            <a:off x="1949450" y="2011363"/>
            <a:ext cx="1676400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1379538" y="2217738"/>
            <a:ext cx="1282700" cy="13477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4"/>
          <p:cNvSpPr/>
          <p:nvPr/>
        </p:nvSpPr>
        <p:spPr>
          <a:xfrm>
            <a:off x="1252538" y="2532063"/>
            <a:ext cx="468312" cy="4921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9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等腰三角形 4"/>
          <p:cNvSpPr/>
          <p:nvPr/>
        </p:nvSpPr>
        <p:spPr>
          <a:xfrm rot="746830">
            <a:off x="1998663" y="3535363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6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4"/>
          <p:cNvSpPr/>
          <p:nvPr/>
        </p:nvSpPr>
        <p:spPr>
          <a:xfrm rot="3834254">
            <a:off x="1611313" y="4127500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4"/>
          <p:cNvSpPr/>
          <p:nvPr/>
        </p:nvSpPr>
        <p:spPr>
          <a:xfrm rot="3834254">
            <a:off x="1672431" y="4660107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4"/>
          <p:cNvSpPr/>
          <p:nvPr/>
        </p:nvSpPr>
        <p:spPr>
          <a:xfrm rot="20057258">
            <a:off x="2133600" y="4494213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4"/>
          <p:cNvSpPr/>
          <p:nvPr/>
        </p:nvSpPr>
        <p:spPr>
          <a:xfrm rot="3834254">
            <a:off x="2316957" y="4094956"/>
            <a:ext cx="461962" cy="485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4"/>
          <p:cNvSpPr/>
          <p:nvPr/>
        </p:nvSpPr>
        <p:spPr>
          <a:xfrm rot="1648580">
            <a:off x="3402013" y="3717925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4"/>
          <p:cNvSpPr/>
          <p:nvPr/>
        </p:nvSpPr>
        <p:spPr>
          <a:xfrm rot="12600000">
            <a:off x="2419350" y="3060700"/>
            <a:ext cx="1109663" cy="11652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4"/>
          <p:cNvSpPr/>
          <p:nvPr/>
        </p:nvSpPr>
        <p:spPr>
          <a:xfrm rot="21025852">
            <a:off x="4132263" y="2724150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4"/>
          <p:cNvSpPr/>
          <p:nvPr/>
        </p:nvSpPr>
        <p:spPr>
          <a:xfrm rot="21025852">
            <a:off x="2298700" y="1577975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136" name="组合 17"/>
          <p:cNvGrpSpPr/>
          <p:nvPr/>
        </p:nvGrpSpPr>
        <p:grpSpPr bwMode="auto">
          <a:xfrm rot="0">
            <a:off x="5226685" y="2244725"/>
            <a:ext cx="6233795" cy="1772133"/>
            <a:chOff x="271020" y="2420002"/>
            <a:chExt cx="6234569" cy="1771342"/>
          </a:xfrm>
        </p:grpSpPr>
        <p:sp>
          <p:nvSpPr>
            <p:cNvPr id="5138" name="文本框 18"/>
            <p:cNvSpPr txBox="1">
              <a:spLocks noChangeArrowheads="1"/>
            </p:cNvSpPr>
            <p:nvPr/>
          </p:nvSpPr>
          <p:spPr bwMode="auto">
            <a:xfrm>
              <a:off x="297950" y="2420002"/>
              <a:ext cx="4115955" cy="1014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6000" b="1">
                  <a:solidFill>
                    <a:srgbClr val="2DCCD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 04</a:t>
              </a:r>
              <a:endParaRPr lang="zh-CN" altLang="en-US" sz="6000" b="1">
                <a:solidFill>
                  <a:srgbClr val="2DCCD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39" name="文本框 19"/>
            <p:cNvSpPr txBox="1">
              <a:spLocks noChangeArrowheads="1"/>
            </p:cNvSpPr>
            <p:nvPr/>
          </p:nvSpPr>
          <p:spPr bwMode="auto">
            <a:xfrm>
              <a:off x="271020" y="3269736"/>
              <a:ext cx="6234569" cy="921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高保真模型演示</a:t>
              </a:r>
              <a:endParaRPr lang="zh-CN" altLang="en-US" sz="54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高保真模型演示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47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5780" y="1005205"/>
            <a:ext cx="5265420" cy="54190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>
            <a:off x="8924925" y="0"/>
            <a:ext cx="3267075" cy="6858000"/>
          </a:xfrm>
          <a:prstGeom prst="triangle">
            <a:avLst>
              <a:gd name="adj" fmla="val 100000"/>
            </a:avLst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099" name="矩形 11"/>
          <p:cNvSpPr>
            <a:spLocks noChangeArrowheads="1"/>
          </p:cNvSpPr>
          <p:nvPr/>
        </p:nvSpPr>
        <p:spPr bwMode="auto">
          <a:xfrm>
            <a:off x="3308350" y="3184525"/>
            <a:ext cx="2484438" cy="488950"/>
          </a:xfrm>
          <a:prstGeom prst="rect">
            <a:avLst/>
          </a:prstGeom>
          <a:noFill/>
          <a:ln w="9525">
            <a:solidFill>
              <a:srgbClr val="F7725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endParaRPr lang="zh-CN" altLang="en-US" sz="1600" b="1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100" name="Rectangle 6"/>
          <p:cNvSpPr>
            <a:spLocks noChangeArrowheads="1"/>
          </p:cNvSpPr>
          <p:nvPr/>
        </p:nvSpPr>
        <p:spPr bwMode="black">
          <a:xfrm>
            <a:off x="3555365" y="3230880"/>
            <a:ext cx="1990725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项目主线及概述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793875" y="3184525"/>
            <a:ext cx="1328738" cy="488950"/>
          </a:xfrm>
          <a:prstGeom prst="rec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02" name="文本框 10"/>
          <p:cNvSpPr txBox="1">
            <a:spLocks noChangeArrowheads="1"/>
          </p:cNvSpPr>
          <p:nvPr/>
        </p:nvSpPr>
        <p:spPr bwMode="auto">
          <a:xfrm>
            <a:off x="1970088" y="3221038"/>
            <a:ext cx="96361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第一章</a:t>
            </a:r>
            <a:endParaRPr lang="zh-CN" altLang="en-US" sz="20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03" name="矩形 18"/>
          <p:cNvSpPr>
            <a:spLocks noChangeArrowheads="1"/>
          </p:cNvSpPr>
          <p:nvPr/>
        </p:nvSpPr>
        <p:spPr bwMode="auto">
          <a:xfrm>
            <a:off x="3308350" y="3844925"/>
            <a:ext cx="2484438" cy="488950"/>
          </a:xfrm>
          <a:prstGeom prst="rect">
            <a:avLst/>
          </a:prstGeom>
          <a:noFill/>
          <a:ln w="9525">
            <a:solidFill>
              <a:srgbClr val="F7725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endParaRPr lang="zh-CN" altLang="en-US" sz="1600" b="1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104" name="Rectangle 6"/>
          <p:cNvSpPr>
            <a:spLocks noChangeArrowheads="1"/>
          </p:cNvSpPr>
          <p:nvPr/>
        </p:nvSpPr>
        <p:spPr bwMode="black">
          <a:xfrm>
            <a:off x="3676650" y="3891280"/>
            <a:ext cx="1861820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项目场景分析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793875" y="3844925"/>
            <a:ext cx="1328738" cy="488950"/>
          </a:xfrm>
          <a:prstGeom prst="rec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06" name="文本框 17"/>
          <p:cNvSpPr txBox="1">
            <a:spLocks noChangeArrowheads="1"/>
          </p:cNvSpPr>
          <p:nvPr/>
        </p:nvSpPr>
        <p:spPr bwMode="auto">
          <a:xfrm>
            <a:off x="1970088" y="3881438"/>
            <a:ext cx="96361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第二章</a:t>
            </a:r>
            <a:endParaRPr lang="zh-CN" altLang="en-US" sz="20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07" name="矩形 25"/>
          <p:cNvSpPr>
            <a:spLocks noChangeArrowheads="1"/>
          </p:cNvSpPr>
          <p:nvPr/>
        </p:nvSpPr>
        <p:spPr bwMode="auto">
          <a:xfrm>
            <a:off x="3305175" y="4505325"/>
            <a:ext cx="2487613" cy="488950"/>
          </a:xfrm>
          <a:prstGeom prst="rect">
            <a:avLst/>
          </a:prstGeom>
          <a:noFill/>
          <a:ln w="9525">
            <a:solidFill>
              <a:srgbClr val="F7725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endParaRPr lang="zh-CN" altLang="en-US" sz="1600" b="1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108" name="Rectangle 6"/>
          <p:cNvSpPr>
            <a:spLocks noChangeArrowheads="1"/>
          </p:cNvSpPr>
          <p:nvPr/>
        </p:nvSpPr>
        <p:spPr bwMode="black">
          <a:xfrm>
            <a:off x="3673475" y="4551680"/>
            <a:ext cx="1864360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移情信息表现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792288" y="4505325"/>
            <a:ext cx="1328737" cy="488950"/>
          </a:xfrm>
          <a:prstGeom prst="rec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10" name="文本框 24"/>
          <p:cNvSpPr txBox="1">
            <a:spLocks noChangeArrowheads="1"/>
          </p:cNvSpPr>
          <p:nvPr/>
        </p:nvSpPr>
        <p:spPr bwMode="auto">
          <a:xfrm>
            <a:off x="1968500" y="4541838"/>
            <a:ext cx="9620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第三章</a:t>
            </a:r>
            <a:endParaRPr lang="zh-CN" altLang="en-US" sz="20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11" name="矩形 32"/>
          <p:cNvSpPr>
            <a:spLocks noChangeArrowheads="1"/>
          </p:cNvSpPr>
          <p:nvPr/>
        </p:nvSpPr>
        <p:spPr bwMode="auto">
          <a:xfrm>
            <a:off x="3305175" y="5165725"/>
            <a:ext cx="2487613" cy="488950"/>
          </a:xfrm>
          <a:prstGeom prst="rect">
            <a:avLst/>
          </a:prstGeom>
          <a:noFill/>
          <a:ln w="9525">
            <a:solidFill>
              <a:srgbClr val="F7725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endParaRPr lang="zh-CN" altLang="en-US" sz="1600" b="1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112" name="Rectangle 6"/>
          <p:cNvSpPr>
            <a:spLocks noChangeArrowheads="1"/>
          </p:cNvSpPr>
          <p:nvPr/>
        </p:nvSpPr>
        <p:spPr bwMode="black">
          <a:xfrm>
            <a:off x="3491230" y="5212080"/>
            <a:ext cx="2118995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高保真模型演示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792288" y="5165725"/>
            <a:ext cx="1328737" cy="488950"/>
          </a:xfrm>
          <a:prstGeom prst="rec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14" name="文本框 31"/>
          <p:cNvSpPr txBox="1">
            <a:spLocks noChangeArrowheads="1"/>
          </p:cNvSpPr>
          <p:nvPr/>
        </p:nvSpPr>
        <p:spPr bwMode="auto">
          <a:xfrm>
            <a:off x="1968500" y="5202238"/>
            <a:ext cx="9620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第四章</a:t>
            </a:r>
            <a:endParaRPr lang="zh-CN" altLang="en-US" sz="20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115" name="组合 34"/>
          <p:cNvGrpSpPr/>
          <p:nvPr/>
        </p:nvGrpSpPr>
        <p:grpSpPr bwMode="auto">
          <a:xfrm>
            <a:off x="1639888" y="1727200"/>
            <a:ext cx="2701925" cy="898525"/>
            <a:chOff x="467913" y="1102550"/>
            <a:chExt cx="2702007" cy="899374"/>
          </a:xfrm>
        </p:grpSpPr>
        <p:grpSp>
          <p:nvGrpSpPr>
            <p:cNvPr id="4131" name="组合 35"/>
            <p:cNvGrpSpPr/>
            <p:nvPr/>
          </p:nvGrpSpPr>
          <p:grpSpPr bwMode="auto">
            <a:xfrm>
              <a:off x="467913" y="1102550"/>
              <a:ext cx="2702007" cy="849531"/>
              <a:chOff x="10870474" y="497840"/>
              <a:chExt cx="2702007" cy="849531"/>
            </a:xfrm>
          </p:grpSpPr>
          <p:sp>
            <p:nvSpPr>
              <p:cNvPr id="4133" name="文本框 37"/>
              <p:cNvSpPr txBox="1">
                <a:spLocks noChangeArrowheads="1"/>
              </p:cNvSpPr>
              <p:nvPr/>
            </p:nvSpPr>
            <p:spPr bwMode="auto">
              <a:xfrm>
                <a:off x="10870474" y="497840"/>
                <a:ext cx="1432560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3600" b="1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</a:t>
                </a:r>
                <a:r>
                  <a:rPr lang="zh-CN" altLang="en-US" sz="3600" b="1">
                    <a:solidFill>
                      <a:srgbClr val="F7725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录</a:t>
                </a:r>
                <a:endParaRPr lang="zh-CN" altLang="en-US" sz="36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39" name="直接连接符 38"/>
              <p:cNvCxnSpPr/>
              <p:nvPr/>
            </p:nvCxnSpPr>
            <p:spPr>
              <a:xfrm>
                <a:off x="11021291" y="1347956"/>
                <a:ext cx="2551190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32" name="文本框 36"/>
            <p:cNvSpPr txBox="1">
              <a:spLocks noChangeArrowheads="1"/>
            </p:cNvSpPr>
            <p:nvPr/>
          </p:nvSpPr>
          <p:spPr bwMode="auto">
            <a:xfrm>
              <a:off x="995860" y="1601814"/>
              <a:ext cx="143256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4" name="等腰三角形 4"/>
          <p:cNvSpPr/>
          <p:nvPr/>
        </p:nvSpPr>
        <p:spPr>
          <a:xfrm rot="11374545">
            <a:off x="8839200" y="1468438"/>
            <a:ext cx="501650" cy="5270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5" name="等腰三角形 4"/>
          <p:cNvSpPr/>
          <p:nvPr/>
        </p:nvSpPr>
        <p:spPr>
          <a:xfrm rot="20476330">
            <a:off x="10464800" y="766763"/>
            <a:ext cx="1674813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6" name="等腰三角形 4"/>
          <p:cNvSpPr/>
          <p:nvPr/>
        </p:nvSpPr>
        <p:spPr>
          <a:xfrm>
            <a:off x="10202863" y="1533525"/>
            <a:ext cx="1282700" cy="134620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9" name="等腰三角形 4"/>
          <p:cNvSpPr/>
          <p:nvPr/>
        </p:nvSpPr>
        <p:spPr>
          <a:xfrm rot="3834254">
            <a:off x="9466263" y="5322888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0" name="等腰三角形 4"/>
          <p:cNvSpPr/>
          <p:nvPr/>
        </p:nvSpPr>
        <p:spPr>
          <a:xfrm rot="3834254">
            <a:off x="9100344" y="6187282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3" name="等腰三角形 4"/>
          <p:cNvSpPr/>
          <p:nvPr/>
        </p:nvSpPr>
        <p:spPr>
          <a:xfrm rot="4726618">
            <a:off x="9940925" y="3300413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4" name="等腰三角形 4"/>
          <p:cNvSpPr/>
          <p:nvPr/>
        </p:nvSpPr>
        <p:spPr>
          <a:xfrm rot="12600000">
            <a:off x="8034338" y="2139950"/>
            <a:ext cx="1187450" cy="1247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5" name="等腰三角形 4"/>
          <p:cNvSpPr/>
          <p:nvPr/>
        </p:nvSpPr>
        <p:spPr>
          <a:xfrm rot="21025852">
            <a:off x="11661775" y="754063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等腰三角形 4"/>
          <p:cNvSpPr/>
          <p:nvPr/>
        </p:nvSpPr>
        <p:spPr>
          <a:xfrm rot="3834254">
            <a:off x="8044656" y="329407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等腰三角形 4"/>
          <p:cNvSpPr/>
          <p:nvPr/>
        </p:nvSpPr>
        <p:spPr>
          <a:xfrm rot="18038681">
            <a:off x="9340056" y="-207169"/>
            <a:ext cx="344488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等腰三角形 4"/>
          <p:cNvSpPr/>
          <p:nvPr/>
        </p:nvSpPr>
        <p:spPr>
          <a:xfrm rot="19679131">
            <a:off x="7400925" y="1608138"/>
            <a:ext cx="661988" cy="6953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等腰三角形 4"/>
          <p:cNvSpPr/>
          <p:nvPr/>
        </p:nvSpPr>
        <p:spPr>
          <a:xfrm rot="15049811">
            <a:off x="8596313" y="4405313"/>
            <a:ext cx="501650" cy="5270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等腰三角形 4"/>
          <p:cNvSpPr/>
          <p:nvPr/>
        </p:nvSpPr>
        <p:spPr>
          <a:xfrm rot="11374545">
            <a:off x="10853738" y="5605463"/>
            <a:ext cx="501650" cy="525462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9152214" y="832757"/>
            <a:ext cx="3080989" cy="5591028"/>
            <a:chOff x="9152214" y="832757"/>
            <a:chExt cx="3080989" cy="5591028"/>
          </a:xfrm>
          <a:solidFill>
            <a:srgbClr val="FFFFFF"/>
          </a:solidFill>
        </p:grpSpPr>
        <p:sp>
          <p:nvSpPr>
            <p:cNvPr id="51" name="任意多边形 50"/>
            <p:cNvSpPr/>
            <p:nvPr/>
          </p:nvSpPr>
          <p:spPr>
            <a:xfrm rot="20476330">
              <a:off x="10748648" y="1409739"/>
              <a:ext cx="1484555" cy="991655"/>
            </a:xfrm>
            <a:custGeom>
              <a:avLst/>
              <a:gdLst>
                <a:gd name="connsiteX0" fmla="*/ 964253 w 1484555"/>
                <a:gd name="connsiteY0" fmla="*/ 0 h 991655"/>
                <a:gd name="connsiteX1" fmla="*/ 1484555 w 1484555"/>
                <a:gd name="connsiteY1" fmla="*/ 377030 h 991655"/>
                <a:gd name="connsiteX2" fmla="*/ 0 w 1484555"/>
                <a:gd name="connsiteY2" fmla="*/ 991655 h 991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4555" h="991655">
                  <a:moveTo>
                    <a:pt x="964253" y="0"/>
                  </a:moveTo>
                  <a:lnTo>
                    <a:pt x="1484555" y="377030"/>
                  </a:lnTo>
                  <a:lnTo>
                    <a:pt x="0" y="99165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任意多边形 51"/>
            <p:cNvSpPr/>
            <p:nvPr/>
          </p:nvSpPr>
          <p:spPr>
            <a:xfrm>
              <a:off x="10971638" y="2127252"/>
              <a:ext cx="513649" cy="434792"/>
            </a:xfrm>
            <a:custGeom>
              <a:avLst/>
              <a:gdLst>
                <a:gd name="connsiteX0" fmla="*/ 207102 w 513649"/>
                <a:gd name="connsiteY0" fmla="*/ 0 h 434792"/>
                <a:gd name="connsiteX1" fmla="*/ 513649 w 513649"/>
                <a:gd name="connsiteY1" fmla="*/ 222135 h 434792"/>
                <a:gd name="connsiteX2" fmla="*/ 0 w 513649"/>
                <a:gd name="connsiteY2" fmla="*/ 434792 h 434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3649" h="434792">
                  <a:moveTo>
                    <a:pt x="207102" y="0"/>
                  </a:moveTo>
                  <a:lnTo>
                    <a:pt x="513649" y="222135"/>
                  </a:lnTo>
                  <a:lnTo>
                    <a:pt x="0" y="43479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任意多边形 52"/>
            <p:cNvSpPr/>
            <p:nvPr/>
          </p:nvSpPr>
          <p:spPr>
            <a:xfrm rot="3834254">
              <a:off x="9520560" y="5357206"/>
              <a:ext cx="314048" cy="287533"/>
            </a:xfrm>
            <a:custGeom>
              <a:avLst/>
              <a:gdLst>
                <a:gd name="connsiteX0" fmla="*/ 11468 w 314048"/>
                <a:gd name="connsiteY0" fmla="*/ 0 h 287533"/>
                <a:gd name="connsiteX1" fmla="*/ 314048 w 314048"/>
                <a:gd name="connsiteY1" fmla="*/ 219261 h 287533"/>
                <a:gd name="connsiteX2" fmla="*/ 149143 w 314048"/>
                <a:gd name="connsiteY2" fmla="*/ 287533 h 287533"/>
                <a:gd name="connsiteX3" fmla="*/ 0 w 314048"/>
                <a:gd name="connsiteY3" fmla="*/ 99595 h 28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048" h="287533">
                  <a:moveTo>
                    <a:pt x="11468" y="0"/>
                  </a:moveTo>
                  <a:lnTo>
                    <a:pt x="314048" y="219261"/>
                  </a:lnTo>
                  <a:lnTo>
                    <a:pt x="149143" y="287533"/>
                  </a:lnTo>
                  <a:lnTo>
                    <a:pt x="0" y="9959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任意多边形 66"/>
            <p:cNvSpPr/>
            <p:nvPr/>
          </p:nvSpPr>
          <p:spPr>
            <a:xfrm rot="3834254">
              <a:off x="9141845" y="6212916"/>
              <a:ext cx="221238" cy="200499"/>
            </a:xfrm>
            <a:custGeom>
              <a:avLst/>
              <a:gdLst>
                <a:gd name="connsiteX0" fmla="*/ 6794 w 221238"/>
                <a:gd name="connsiteY0" fmla="*/ 0 h 200499"/>
                <a:gd name="connsiteX1" fmla="*/ 221238 w 221238"/>
                <a:gd name="connsiteY1" fmla="*/ 155395 h 200499"/>
                <a:gd name="connsiteX2" fmla="*/ 112294 w 221238"/>
                <a:gd name="connsiteY2" fmla="*/ 200499 h 200499"/>
                <a:gd name="connsiteX3" fmla="*/ 0 w 221238"/>
                <a:gd name="connsiteY3" fmla="*/ 58996 h 200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238" h="200499">
                  <a:moveTo>
                    <a:pt x="6794" y="0"/>
                  </a:moveTo>
                  <a:lnTo>
                    <a:pt x="221238" y="155395"/>
                  </a:lnTo>
                  <a:lnTo>
                    <a:pt x="112294" y="200499"/>
                  </a:lnTo>
                  <a:lnTo>
                    <a:pt x="0" y="5899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任意多边形 68"/>
            <p:cNvSpPr/>
            <p:nvPr/>
          </p:nvSpPr>
          <p:spPr>
            <a:xfrm rot="4726618">
              <a:off x="10137641" y="3462627"/>
              <a:ext cx="1090268" cy="942332"/>
            </a:xfrm>
            <a:custGeom>
              <a:avLst/>
              <a:gdLst>
                <a:gd name="connsiteX0" fmla="*/ 54741 w 1090268"/>
                <a:gd name="connsiteY0" fmla="*/ 0 h 942332"/>
                <a:gd name="connsiteX1" fmla="*/ 1090268 w 1090268"/>
                <a:gd name="connsiteY1" fmla="*/ 750382 h 942332"/>
                <a:gd name="connsiteX2" fmla="*/ 626636 w 1090268"/>
                <a:gd name="connsiteY2" fmla="*/ 942332 h 942332"/>
                <a:gd name="connsiteX3" fmla="*/ 0 w 1090268"/>
                <a:gd name="connsiteY3" fmla="*/ 475377 h 942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0268" h="942332">
                  <a:moveTo>
                    <a:pt x="54741" y="0"/>
                  </a:moveTo>
                  <a:lnTo>
                    <a:pt x="1090268" y="750382"/>
                  </a:lnTo>
                  <a:lnTo>
                    <a:pt x="626636" y="942332"/>
                  </a:lnTo>
                  <a:lnTo>
                    <a:pt x="0" y="47537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任意多边形 69"/>
            <p:cNvSpPr/>
            <p:nvPr/>
          </p:nvSpPr>
          <p:spPr>
            <a:xfrm rot="21025852">
              <a:off x="11693675" y="832757"/>
              <a:ext cx="217959" cy="164561"/>
            </a:xfrm>
            <a:custGeom>
              <a:avLst/>
              <a:gdLst>
                <a:gd name="connsiteX0" fmla="*/ 115393 w 217959"/>
                <a:gd name="connsiteY0" fmla="*/ 0 h 164561"/>
                <a:gd name="connsiteX1" fmla="*/ 217959 w 217959"/>
                <a:gd name="connsiteY1" fmla="*/ 74324 h 164561"/>
                <a:gd name="connsiteX2" fmla="*/ 0 w 217959"/>
                <a:gd name="connsiteY2" fmla="*/ 164561 h 16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7959" h="164561">
                  <a:moveTo>
                    <a:pt x="115393" y="0"/>
                  </a:moveTo>
                  <a:lnTo>
                    <a:pt x="217959" y="74324"/>
                  </a:lnTo>
                  <a:lnTo>
                    <a:pt x="0" y="16456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2" name="等腰三角形 4"/>
          <p:cNvSpPr/>
          <p:nvPr/>
        </p:nvSpPr>
        <p:spPr>
          <a:xfrm rot="1555719">
            <a:off x="6561138" y="669925"/>
            <a:ext cx="242887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等腰三角形 4"/>
          <p:cNvSpPr/>
          <p:nvPr/>
        </p:nvSpPr>
        <p:spPr>
          <a:xfrm rot="11374545">
            <a:off x="2130425" y="1654175"/>
            <a:ext cx="501650" cy="525463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4"/>
          <p:cNvSpPr/>
          <p:nvPr/>
        </p:nvSpPr>
        <p:spPr>
          <a:xfrm rot="20476330">
            <a:off x="1949450" y="2011363"/>
            <a:ext cx="1676400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1379538" y="2217738"/>
            <a:ext cx="1282700" cy="13477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4"/>
          <p:cNvSpPr/>
          <p:nvPr/>
        </p:nvSpPr>
        <p:spPr>
          <a:xfrm>
            <a:off x="1252538" y="2532063"/>
            <a:ext cx="468312" cy="4921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9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等腰三角形 4"/>
          <p:cNvSpPr/>
          <p:nvPr/>
        </p:nvSpPr>
        <p:spPr>
          <a:xfrm rot="746830">
            <a:off x="1998663" y="3535363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6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4"/>
          <p:cNvSpPr/>
          <p:nvPr/>
        </p:nvSpPr>
        <p:spPr>
          <a:xfrm rot="3834254">
            <a:off x="1611313" y="4127500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4"/>
          <p:cNvSpPr/>
          <p:nvPr/>
        </p:nvSpPr>
        <p:spPr>
          <a:xfrm rot="3834254">
            <a:off x="1672431" y="4660107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4"/>
          <p:cNvSpPr/>
          <p:nvPr/>
        </p:nvSpPr>
        <p:spPr>
          <a:xfrm rot="20057258">
            <a:off x="2133600" y="4494213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4"/>
          <p:cNvSpPr/>
          <p:nvPr/>
        </p:nvSpPr>
        <p:spPr>
          <a:xfrm rot="3834254">
            <a:off x="2316957" y="4094956"/>
            <a:ext cx="461962" cy="485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4"/>
          <p:cNvSpPr/>
          <p:nvPr/>
        </p:nvSpPr>
        <p:spPr>
          <a:xfrm rot="1648580">
            <a:off x="3402013" y="3717925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4"/>
          <p:cNvSpPr/>
          <p:nvPr/>
        </p:nvSpPr>
        <p:spPr>
          <a:xfrm rot="12600000">
            <a:off x="2419350" y="3060700"/>
            <a:ext cx="1109663" cy="11652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4"/>
          <p:cNvSpPr/>
          <p:nvPr/>
        </p:nvSpPr>
        <p:spPr>
          <a:xfrm rot="21025852">
            <a:off x="4132263" y="2724150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4"/>
          <p:cNvSpPr/>
          <p:nvPr/>
        </p:nvSpPr>
        <p:spPr>
          <a:xfrm rot="21025852">
            <a:off x="2298700" y="1577975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136" name="组合 17"/>
          <p:cNvGrpSpPr/>
          <p:nvPr/>
        </p:nvGrpSpPr>
        <p:grpSpPr bwMode="auto">
          <a:xfrm rot="0">
            <a:off x="5226685" y="2244725"/>
            <a:ext cx="6233795" cy="1772134"/>
            <a:chOff x="271020" y="2420002"/>
            <a:chExt cx="6234569" cy="1771343"/>
          </a:xfrm>
        </p:grpSpPr>
        <p:sp>
          <p:nvSpPr>
            <p:cNvPr id="5138" name="文本框 18"/>
            <p:cNvSpPr txBox="1">
              <a:spLocks noChangeArrowheads="1"/>
            </p:cNvSpPr>
            <p:nvPr/>
          </p:nvSpPr>
          <p:spPr bwMode="auto">
            <a:xfrm>
              <a:off x="297950" y="2420002"/>
              <a:ext cx="4115955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6000" b="1">
                  <a:solidFill>
                    <a:srgbClr val="2DCCD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 01</a:t>
              </a:r>
              <a:endParaRPr lang="zh-CN" altLang="en-US" sz="6000" b="1">
                <a:solidFill>
                  <a:srgbClr val="2DCCD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39" name="文本框 19"/>
            <p:cNvSpPr txBox="1">
              <a:spLocks noChangeArrowheads="1"/>
            </p:cNvSpPr>
            <p:nvPr/>
          </p:nvSpPr>
          <p:spPr bwMode="auto">
            <a:xfrm>
              <a:off x="271020" y="3269736"/>
              <a:ext cx="6234569" cy="9216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项目主线及概述</a:t>
              </a:r>
              <a:endParaRPr lang="zh-CN" altLang="en-US" sz="54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项目主线及概述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47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7" name="Rounded Rectangle 2"/>
          <p:cNvSpPr/>
          <p:nvPr/>
        </p:nvSpPr>
        <p:spPr>
          <a:xfrm>
            <a:off x="955675" y="1628140"/>
            <a:ext cx="6643370" cy="3602355"/>
          </a:xfrm>
          <a:prstGeom prst="roundRect">
            <a:avLst>
              <a:gd name="adj" fmla="val 1163"/>
            </a:avLst>
          </a:pr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151" name="矩形 8"/>
          <p:cNvSpPr>
            <a:spLocks noChangeArrowheads="1"/>
          </p:cNvSpPr>
          <p:nvPr/>
        </p:nvSpPr>
        <p:spPr bwMode="auto">
          <a:xfrm>
            <a:off x="1095375" y="2460625"/>
            <a:ext cx="6364605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indent="457200" algn="l" fontAlgn="auto">
              <a:lnSpc>
                <a:spcPct val="150000"/>
              </a:lnSpc>
              <a:buClrTx/>
              <a:buSzTx/>
              <a:buNone/>
            </a:pP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我们希望开发一个以生鲜、食品等日用品为主体，以视频的形式推广商品的跨平台的社区团购移动互联网平台，并通过连接在线和离线世界，弥合数字世界与现实世界之间的鸿沟。</a:t>
            </a:r>
            <a:endParaRPr lang="zh-CN" sz="2000" dirty="0">
              <a:solidFill>
                <a:srgbClr val="262626"/>
              </a:solidFill>
              <a:latin typeface="宋体" panose="02010600030101010101" pitchFamily="2" charset="-122"/>
              <a:cs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152" name="文本框 9"/>
          <p:cNvSpPr txBox="1">
            <a:spLocks noChangeArrowheads="1"/>
          </p:cNvSpPr>
          <p:nvPr/>
        </p:nvSpPr>
        <p:spPr bwMode="auto">
          <a:xfrm>
            <a:off x="1200785" y="1920875"/>
            <a:ext cx="22034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愿景与范围</a:t>
            </a:r>
            <a:endParaRPr lang="en-US" altLang="zh-CN" b="1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图片 4" descr="SRA2021-G05-小组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29148" t="27087" r="38560" b="21735"/>
          <a:stretch>
            <a:fillRect/>
          </a:stretch>
        </p:blipFill>
        <p:spPr>
          <a:xfrm>
            <a:off x="7910195" y="1127760"/>
            <a:ext cx="3517265" cy="4709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项目主线及概述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291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cxnSp>
        <p:nvCxnSpPr>
          <p:cNvPr id="9" name="Straight Connector 35"/>
          <p:cNvCxnSpPr/>
          <p:nvPr/>
        </p:nvCxnSpPr>
        <p:spPr>
          <a:xfrm>
            <a:off x="5277485" y="4488815"/>
            <a:ext cx="3175" cy="955675"/>
          </a:xfrm>
          <a:prstGeom prst="line">
            <a:avLst/>
          </a:prstGeom>
          <a:ln w="12700">
            <a:solidFill>
              <a:srgbClr val="F04077"/>
            </a:solidFill>
            <a:prstDash val="dash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6"/>
          <p:cNvCxnSpPr>
            <a:endCxn id="17" idx="1"/>
          </p:cNvCxnSpPr>
          <p:nvPr/>
        </p:nvCxnSpPr>
        <p:spPr>
          <a:xfrm>
            <a:off x="1623695" y="2165985"/>
            <a:ext cx="1577975" cy="3810"/>
          </a:xfrm>
          <a:prstGeom prst="line">
            <a:avLst/>
          </a:prstGeom>
          <a:ln w="12700">
            <a:solidFill>
              <a:srgbClr val="F04077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41"/>
          <p:cNvCxnSpPr>
            <a:endCxn id="21" idx="1"/>
          </p:cNvCxnSpPr>
          <p:nvPr/>
        </p:nvCxnSpPr>
        <p:spPr>
          <a:xfrm>
            <a:off x="8848090" y="2155825"/>
            <a:ext cx="1339850" cy="8890"/>
          </a:xfrm>
          <a:prstGeom prst="line">
            <a:avLst/>
          </a:prstGeom>
          <a:ln w="12700">
            <a:solidFill>
              <a:srgbClr val="F04077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"/>
          <p:cNvSpPr/>
          <p:nvPr/>
        </p:nvSpPr>
        <p:spPr>
          <a:xfrm>
            <a:off x="338455" y="1712595"/>
            <a:ext cx="1974850" cy="914400"/>
          </a:xfrm>
          <a:prstGeom prst="roundRect">
            <a:avLst>
              <a:gd name="adj" fmla="val 3876"/>
            </a:avLst>
          </a:pr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想卖东西</a:t>
            </a:r>
            <a:endParaRPr lang="en-US" altLang="zh-CN" sz="20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Rounded Rectangle 29"/>
          <p:cNvSpPr/>
          <p:nvPr/>
        </p:nvSpPr>
        <p:spPr bwMode="auto">
          <a:xfrm>
            <a:off x="10187940" y="1707515"/>
            <a:ext cx="1854200" cy="914400"/>
          </a:xfrm>
          <a:prstGeom prst="roundRect">
            <a:avLst>
              <a:gd name="adj" fmla="val 3876"/>
            </a:avLst>
          </a:pr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sz="20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8043545" y="1685925"/>
            <a:ext cx="1442720" cy="914400"/>
            <a:chOff x="11886" y="3206"/>
            <a:chExt cx="2272" cy="1440"/>
          </a:xfrm>
          <a:solidFill>
            <a:srgbClr val="0070C0"/>
          </a:solidFill>
        </p:grpSpPr>
        <p:sp>
          <p:nvSpPr>
            <p:cNvPr id="20" name="Rounded Rectangle 28"/>
            <p:cNvSpPr/>
            <p:nvPr/>
          </p:nvSpPr>
          <p:spPr>
            <a:xfrm>
              <a:off x="11886" y="3206"/>
              <a:ext cx="2272" cy="1440"/>
            </a:xfrm>
            <a:prstGeom prst="roundRect">
              <a:avLst>
                <a:gd name="adj" fmla="val 3876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2309" name="TextBox 13"/>
            <p:cNvSpPr txBox="1">
              <a:spLocks noChangeArrowheads="1"/>
            </p:cNvSpPr>
            <p:nvPr/>
          </p:nvSpPr>
          <p:spPr bwMode="auto">
            <a:xfrm>
              <a:off x="12063" y="3449"/>
              <a:ext cx="1962" cy="969"/>
            </a:xfrm>
            <a:prstGeom prst="rect">
              <a:avLst/>
            </a:prstGeom>
            <a:grp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2000" b="1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卖家发货</a:t>
              </a:r>
              <a:r>
                <a:rPr lang="en-US" altLang="zh-CN" sz="2000" b="1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/</a:t>
              </a:r>
              <a:r>
                <a:rPr lang="zh-CN" altLang="en-US" sz="2000" b="1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买家提货</a:t>
              </a:r>
              <a:endParaRPr lang="zh-CN" altLang="en-US" sz="200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2312" name="TextBox 13"/>
          <p:cNvSpPr>
            <a:spLocks noChangeArrowheads="1"/>
          </p:cNvSpPr>
          <p:nvPr/>
        </p:nvSpPr>
        <p:spPr bwMode="auto">
          <a:xfrm>
            <a:off x="4593590" y="5343525"/>
            <a:ext cx="1369695" cy="706755"/>
          </a:xfrm>
          <a:prstGeom prst="rect">
            <a:avLst/>
          </a:pr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想买东西</a:t>
            </a:r>
            <a:endParaRPr lang="zh-CN" altLang="en-US" sz="20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5342890" y="1685925"/>
            <a:ext cx="1974850" cy="914400"/>
            <a:chOff x="7251" y="3206"/>
            <a:chExt cx="3110" cy="1440"/>
          </a:xfrm>
        </p:grpSpPr>
        <p:sp>
          <p:nvSpPr>
            <p:cNvPr id="18" name="Rounded Rectangle 26"/>
            <p:cNvSpPr/>
            <p:nvPr/>
          </p:nvSpPr>
          <p:spPr>
            <a:xfrm>
              <a:off x="7251" y="3206"/>
              <a:ext cx="3110" cy="1440"/>
            </a:xfrm>
            <a:prstGeom prst="roundRect">
              <a:avLst>
                <a:gd name="adj" fmla="val 3876"/>
              </a:avLst>
            </a:prstGeom>
            <a:solidFill>
              <a:srgbClr val="F04077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2313" name="TextBox 13"/>
            <p:cNvSpPr txBox="1">
              <a:spLocks noChangeArrowheads="1"/>
            </p:cNvSpPr>
            <p:nvPr/>
          </p:nvSpPr>
          <p:spPr bwMode="auto">
            <a:xfrm>
              <a:off x="7488" y="3718"/>
              <a:ext cx="2524" cy="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b="1">
                  <a:solidFill>
                    <a:srgbClr val="F9F9F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社区团购网络</a:t>
              </a:r>
              <a:endParaRPr lang="zh-CN" altLang="en-US" sz="2000" b="1">
                <a:solidFill>
                  <a:srgbClr val="F9F9F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201670" y="1712595"/>
            <a:ext cx="1403350" cy="914400"/>
            <a:chOff x="4100" y="4680"/>
            <a:chExt cx="2210" cy="1440"/>
          </a:xfrm>
        </p:grpSpPr>
        <p:sp>
          <p:nvSpPr>
            <p:cNvPr id="17" name="Rounded Rectangle 25"/>
            <p:cNvSpPr/>
            <p:nvPr/>
          </p:nvSpPr>
          <p:spPr>
            <a:xfrm>
              <a:off x="4100" y="4680"/>
              <a:ext cx="2210" cy="1440"/>
            </a:xfrm>
            <a:prstGeom prst="roundRect">
              <a:avLst>
                <a:gd name="adj" fmla="val 3876"/>
              </a:avLst>
            </a:prstGeom>
            <a:solidFill>
              <a:srgbClr val="0070C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b="1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2314" name="TextBox 13"/>
            <p:cNvSpPr txBox="1">
              <a:spLocks noChangeArrowheads="1"/>
            </p:cNvSpPr>
            <p:nvPr/>
          </p:nvSpPr>
          <p:spPr bwMode="auto">
            <a:xfrm>
              <a:off x="4298" y="5155"/>
              <a:ext cx="1815" cy="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b="1">
                  <a:solidFill>
                    <a:srgbClr val="F9F9F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发布团单</a:t>
              </a:r>
              <a:endParaRPr lang="zh-CN" altLang="en-US" sz="2000" b="1">
                <a:solidFill>
                  <a:srgbClr val="F9F9F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315" name="TextBox 13"/>
          <p:cNvSpPr txBox="1">
            <a:spLocks noChangeArrowheads="1"/>
          </p:cNvSpPr>
          <p:nvPr/>
        </p:nvSpPr>
        <p:spPr bwMode="auto">
          <a:xfrm>
            <a:off x="10389553" y="2015808"/>
            <a:ext cx="145097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b="1">
                <a:solidFill>
                  <a:srgbClr val="F9F9F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完成团单</a:t>
            </a:r>
            <a:endParaRPr lang="en-US" altLang="zh-CN" sz="2000" b="1">
              <a:solidFill>
                <a:srgbClr val="F9F9F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707890" y="3634740"/>
            <a:ext cx="1141730" cy="857250"/>
            <a:chOff x="4100" y="4680"/>
            <a:chExt cx="2210" cy="1440"/>
          </a:xfrm>
        </p:grpSpPr>
        <p:sp>
          <p:nvSpPr>
            <p:cNvPr id="4" name="Rounded Rectangle 25"/>
            <p:cNvSpPr/>
            <p:nvPr/>
          </p:nvSpPr>
          <p:spPr>
            <a:xfrm>
              <a:off x="4100" y="4680"/>
              <a:ext cx="2210" cy="1440"/>
            </a:xfrm>
            <a:prstGeom prst="roundRect">
              <a:avLst>
                <a:gd name="adj" fmla="val 3876"/>
              </a:avLst>
            </a:prstGeom>
            <a:solidFill>
              <a:srgbClr val="0070C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" name="TextBox 13"/>
            <p:cNvSpPr txBox="1">
              <a:spLocks noChangeArrowheads="1"/>
            </p:cNvSpPr>
            <p:nvPr/>
          </p:nvSpPr>
          <p:spPr bwMode="auto">
            <a:xfrm>
              <a:off x="4167" y="5142"/>
              <a:ext cx="2075" cy="5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b="1">
                  <a:solidFill>
                    <a:srgbClr val="F9F9F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参加团单</a:t>
              </a:r>
              <a:endParaRPr lang="zh-CN" altLang="en-US" sz="2000" b="1">
                <a:solidFill>
                  <a:srgbClr val="F9F9F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824980" y="3654425"/>
            <a:ext cx="1106170" cy="838200"/>
            <a:chOff x="4100" y="4680"/>
            <a:chExt cx="2210" cy="1440"/>
          </a:xfrm>
        </p:grpSpPr>
        <p:sp>
          <p:nvSpPr>
            <p:cNvPr id="32" name="Rounded Rectangle 25"/>
            <p:cNvSpPr/>
            <p:nvPr/>
          </p:nvSpPr>
          <p:spPr>
            <a:xfrm>
              <a:off x="4100" y="4680"/>
              <a:ext cx="2210" cy="1440"/>
            </a:xfrm>
            <a:prstGeom prst="roundRect">
              <a:avLst>
                <a:gd name="adj" fmla="val 3876"/>
              </a:avLst>
            </a:prstGeom>
            <a:solidFill>
              <a:srgbClr val="0070C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3" name="TextBox 13"/>
            <p:cNvSpPr txBox="1">
              <a:spLocks noChangeArrowheads="1"/>
            </p:cNvSpPr>
            <p:nvPr/>
          </p:nvSpPr>
          <p:spPr bwMode="auto">
            <a:xfrm>
              <a:off x="4134" y="5119"/>
              <a:ext cx="2143" cy="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2000" b="1">
                  <a:solidFill>
                    <a:srgbClr val="F9F9F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参加团单</a:t>
              </a:r>
              <a:endParaRPr lang="zh-CN" altLang="en-US" sz="2000" b="1">
                <a:solidFill>
                  <a:srgbClr val="F9F9F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6" name="Straight Connector 41"/>
          <p:cNvCxnSpPr/>
          <p:nvPr/>
        </p:nvCxnSpPr>
        <p:spPr>
          <a:xfrm>
            <a:off x="7302500" y="2171065"/>
            <a:ext cx="719455" cy="0"/>
          </a:xfrm>
          <a:prstGeom prst="line">
            <a:avLst/>
          </a:prstGeom>
          <a:ln w="12700">
            <a:solidFill>
              <a:srgbClr val="F04077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6"/>
          <p:cNvCxnSpPr/>
          <p:nvPr/>
        </p:nvCxnSpPr>
        <p:spPr>
          <a:xfrm>
            <a:off x="4620260" y="2173605"/>
            <a:ext cx="732790" cy="3175"/>
          </a:xfrm>
          <a:prstGeom prst="line">
            <a:avLst/>
          </a:prstGeom>
          <a:ln w="12700">
            <a:solidFill>
              <a:srgbClr val="F04077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35"/>
          <p:cNvCxnSpPr/>
          <p:nvPr/>
        </p:nvCxnSpPr>
        <p:spPr>
          <a:xfrm>
            <a:off x="7375525" y="4492625"/>
            <a:ext cx="5715" cy="1002030"/>
          </a:xfrm>
          <a:prstGeom prst="line">
            <a:avLst/>
          </a:prstGeom>
          <a:ln w="12700">
            <a:solidFill>
              <a:srgbClr val="F04077"/>
            </a:solidFill>
            <a:prstDash val="dash"/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35"/>
          <p:cNvCxnSpPr/>
          <p:nvPr/>
        </p:nvCxnSpPr>
        <p:spPr>
          <a:xfrm flipH="1">
            <a:off x="7369810" y="3129915"/>
            <a:ext cx="9525" cy="546735"/>
          </a:xfrm>
          <a:prstGeom prst="line">
            <a:avLst/>
          </a:prstGeom>
          <a:ln w="12700">
            <a:solidFill>
              <a:srgbClr val="F0407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35"/>
          <p:cNvCxnSpPr/>
          <p:nvPr/>
        </p:nvCxnSpPr>
        <p:spPr>
          <a:xfrm>
            <a:off x="5290185" y="3139440"/>
            <a:ext cx="0" cy="498475"/>
          </a:xfrm>
          <a:prstGeom prst="line">
            <a:avLst/>
          </a:prstGeom>
          <a:ln w="12700">
            <a:solidFill>
              <a:srgbClr val="F0407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36"/>
          <p:cNvCxnSpPr/>
          <p:nvPr/>
        </p:nvCxnSpPr>
        <p:spPr>
          <a:xfrm>
            <a:off x="5276215" y="3139440"/>
            <a:ext cx="2093595" cy="0"/>
          </a:xfrm>
          <a:prstGeom prst="line">
            <a:avLst/>
          </a:prstGeom>
          <a:ln w="12700">
            <a:solidFill>
              <a:srgbClr val="F0407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35"/>
          <p:cNvCxnSpPr/>
          <p:nvPr/>
        </p:nvCxnSpPr>
        <p:spPr>
          <a:xfrm>
            <a:off x="6327775" y="2621915"/>
            <a:ext cx="6985" cy="508000"/>
          </a:xfrm>
          <a:prstGeom prst="line">
            <a:avLst/>
          </a:prstGeom>
          <a:ln w="12700">
            <a:solidFill>
              <a:srgbClr val="F04077"/>
            </a:solidFill>
            <a:prstDash val="dash"/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13"/>
          <p:cNvSpPr>
            <a:spLocks noChangeArrowheads="1"/>
          </p:cNvSpPr>
          <p:nvPr/>
        </p:nvSpPr>
        <p:spPr bwMode="auto">
          <a:xfrm>
            <a:off x="6693535" y="5343525"/>
            <a:ext cx="1369695" cy="706755"/>
          </a:xfrm>
          <a:prstGeom prst="rect">
            <a:avLst/>
          </a:prstGeom>
          <a:solidFill>
            <a:srgbClr val="F7725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想买东西</a:t>
            </a:r>
            <a:endParaRPr lang="zh-CN" altLang="en-US" sz="20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等腰三角形 4"/>
          <p:cNvSpPr/>
          <p:nvPr/>
        </p:nvSpPr>
        <p:spPr>
          <a:xfrm rot="11374545">
            <a:off x="2130425" y="1654175"/>
            <a:ext cx="501650" cy="525463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4"/>
          <p:cNvSpPr/>
          <p:nvPr/>
        </p:nvSpPr>
        <p:spPr>
          <a:xfrm rot="20476330">
            <a:off x="1949450" y="2011363"/>
            <a:ext cx="1676400" cy="176053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F6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1379538" y="2217738"/>
            <a:ext cx="1282700" cy="13477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4"/>
          <p:cNvSpPr/>
          <p:nvPr/>
        </p:nvSpPr>
        <p:spPr>
          <a:xfrm>
            <a:off x="1252538" y="2532063"/>
            <a:ext cx="468312" cy="4921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9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等腰三角形 4"/>
          <p:cNvSpPr/>
          <p:nvPr/>
        </p:nvSpPr>
        <p:spPr>
          <a:xfrm rot="746830">
            <a:off x="1998663" y="3535363"/>
            <a:ext cx="344487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561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等腰三角形 4"/>
          <p:cNvSpPr/>
          <p:nvPr/>
        </p:nvSpPr>
        <p:spPr>
          <a:xfrm rot="3834254">
            <a:off x="1611313" y="4127500"/>
            <a:ext cx="342900" cy="3619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2DCC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等腰三角形 4"/>
          <p:cNvSpPr/>
          <p:nvPr/>
        </p:nvSpPr>
        <p:spPr>
          <a:xfrm rot="3834254">
            <a:off x="1672431" y="4660107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4"/>
          <p:cNvSpPr/>
          <p:nvPr/>
        </p:nvSpPr>
        <p:spPr>
          <a:xfrm rot="20057258">
            <a:off x="2133600" y="4494213"/>
            <a:ext cx="244475" cy="255587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等腰三角形 4"/>
          <p:cNvSpPr/>
          <p:nvPr/>
        </p:nvSpPr>
        <p:spPr>
          <a:xfrm rot="3834254">
            <a:off x="2316957" y="4094956"/>
            <a:ext cx="461962" cy="4857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4"/>
          <p:cNvSpPr/>
          <p:nvPr/>
        </p:nvSpPr>
        <p:spPr>
          <a:xfrm rot="1648580">
            <a:off x="3402013" y="3717925"/>
            <a:ext cx="1177925" cy="1238250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8D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等腰三角形 4"/>
          <p:cNvSpPr/>
          <p:nvPr/>
        </p:nvSpPr>
        <p:spPr>
          <a:xfrm rot="12600000">
            <a:off x="2419350" y="3060700"/>
            <a:ext cx="1109663" cy="116522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等腰三角形 4"/>
          <p:cNvSpPr/>
          <p:nvPr/>
        </p:nvSpPr>
        <p:spPr>
          <a:xfrm rot="21025852">
            <a:off x="4132263" y="2724150"/>
            <a:ext cx="244475" cy="255588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等腰三角形 4"/>
          <p:cNvSpPr/>
          <p:nvPr/>
        </p:nvSpPr>
        <p:spPr>
          <a:xfrm rot="21025852">
            <a:off x="2298700" y="1577975"/>
            <a:ext cx="244475" cy="257175"/>
          </a:xfrm>
          <a:custGeom>
            <a:avLst/>
            <a:gdLst>
              <a:gd name="connsiteX0" fmla="*/ 0 w 979714"/>
              <a:gd name="connsiteY0" fmla="*/ 1281793 h 1281793"/>
              <a:gd name="connsiteX1" fmla="*/ 489857 w 979714"/>
              <a:gd name="connsiteY1" fmla="*/ 0 h 1281793"/>
              <a:gd name="connsiteX2" fmla="*/ 979714 w 979714"/>
              <a:gd name="connsiteY2" fmla="*/ 1281793 h 1281793"/>
              <a:gd name="connsiteX3" fmla="*/ 0 w 979714"/>
              <a:gd name="connsiteY3" fmla="*/ 1281793 h 1281793"/>
              <a:gd name="connsiteX0-1" fmla="*/ 16329 w 996043"/>
              <a:gd name="connsiteY0-2" fmla="*/ 1273629 h 1273629"/>
              <a:gd name="connsiteX1-3" fmla="*/ 0 w 996043"/>
              <a:gd name="connsiteY1-4" fmla="*/ 0 h 1273629"/>
              <a:gd name="connsiteX2-5" fmla="*/ 996043 w 996043"/>
              <a:gd name="connsiteY2-6" fmla="*/ 1273629 h 1273629"/>
              <a:gd name="connsiteX3-7" fmla="*/ 16329 w 996043"/>
              <a:gd name="connsiteY3-8" fmla="*/ 1273629 h 1273629"/>
              <a:gd name="connsiteX0-9" fmla="*/ 0 w 1151164"/>
              <a:gd name="connsiteY0-10" fmla="*/ 1347107 h 1347107"/>
              <a:gd name="connsiteX1-11" fmla="*/ 155121 w 1151164"/>
              <a:gd name="connsiteY1-12" fmla="*/ 0 h 1347107"/>
              <a:gd name="connsiteX2-13" fmla="*/ 1151164 w 1151164"/>
              <a:gd name="connsiteY2-14" fmla="*/ 1273629 h 1347107"/>
              <a:gd name="connsiteX3-15" fmla="*/ 0 w 1151164"/>
              <a:gd name="connsiteY3-16" fmla="*/ 1347107 h 1347107"/>
              <a:gd name="connsiteX0-17" fmla="*/ 0 w 1281793"/>
              <a:gd name="connsiteY0-18" fmla="*/ 1347107 h 1347107"/>
              <a:gd name="connsiteX1-19" fmla="*/ 155121 w 1281793"/>
              <a:gd name="connsiteY1-20" fmla="*/ 0 h 1347107"/>
              <a:gd name="connsiteX2-21" fmla="*/ 1281793 w 1281793"/>
              <a:gd name="connsiteY2-22" fmla="*/ 816429 h 1347107"/>
              <a:gd name="connsiteX3-23" fmla="*/ 0 w 1281793"/>
              <a:gd name="connsiteY3-24" fmla="*/ 1347107 h 13471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81793" h="1347107">
                <a:moveTo>
                  <a:pt x="0" y="1347107"/>
                </a:moveTo>
                <a:lnTo>
                  <a:pt x="155121" y="0"/>
                </a:lnTo>
                <a:lnTo>
                  <a:pt x="1281793" y="816429"/>
                </a:lnTo>
                <a:lnTo>
                  <a:pt x="0" y="1347107"/>
                </a:lnTo>
                <a:close/>
              </a:path>
            </a:pathLst>
          </a:cu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136" name="组合 17"/>
          <p:cNvGrpSpPr/>
          <p:nvPr/>
        </p:nvGrpSpPr>
        <p:grpSpPr bwMode="auto">
          <a:xfrm rot="0">
            <a:off x="5226685" y="2244725"/>
            <a:ext cx="6233795" cy="1772133"/>
            <a:chOff x="271020" y="2420002"/>
            <a:chExt cx="6234569" cy="1771342"/>
          </a:xfrm>
        </p:grpSpPr>
        <p:sp>
          <p:nvSpPr>
            <p:cNvPr id="5138" name="文本框 18"/>
            <p:cNvSpPr txBox="1">
              <a:spLocks noChangeArrowheads="1"/>
            </p:cNvSpPr>
            <p:nvPr/>
          </p:nvSpPr>
          <p:spPr bwMode="auto">
            <a:xfrm>
              <a:off x="297950" y="2420002"/>
              <a:ext cx="4115955" cy="1014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6000" b="1">
                  <a:solidFill>
                    <a:srgbClr val="2DCCD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 02</a:t>
              </a:r>
              <a:endParaRPr lang="zh-CN" altLang="en-US" sz="6000" b="1">
                <a:solidFill>
                  <a:srgbClr val="2DCCD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39" name="文本框 19"/>
            <p:cNvSpPr txBox="1">
              <a:spLocks noChangeArrowheads="1"/>
            </p:cNvSpPr>
            <p:nvPr/>
          </p:nvSpPr>
          <p:spPr bwMode="auto">
            <a:xfrm>
              <a:off x="271020" y="3269736"/>
              <a:ext cx="6234569" cy="921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 b="1">
                  <a:solidFill>
                    <a:srgbClr val="F772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项目场景分析</a:t>
              </a:r>
              <a:endParaRPr lang="zh-CN" altLang="en-US" sz="54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项目场景分析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47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155" name="矩形 12"/>
          <p:cNvSpPr>
            <a:spLocks noChangeArrowheads="1"/>
          </p:cNvSpPr>
          <p:nvPr/>
        </p:nvSpPr>
        <p:spPr bwMode="auto">
          <a:xfrm>
            <a:off x="882015" y="3088005"/>
            <a:ext cx="5786120" cy="681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陈家河运河时常有人组团钓鱼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44995" y="321310"/>
            <a:ext cx="4363085" cy="62153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项目场景分析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47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155" name="矩形 12"/>
          <p:cNvSpPr>
            <a:spLocks noChangeArrowheads="1"/>
          </p:cNvSpPr>
          <p:nvPr/>
        </p:nvSpPr>
        <p:spPr bwMode="auto">
          <a:xfrm>
            <a:off x="469900" y="1671320"/>
            <a:ext cx="6226810" cy="1494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某一天杨老师在陈家河钓到了很多鱼，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杨老师希望在下班回家之前把这些鱼卖给同校的师生。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02755" y="442595"/>
            <a:ext cx="4511040" cy="61550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9900" y="3312795"/>
            <a:ext cx="6226810" cy="1567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defTabSz="1216025" eaLnBrk="1" hangingPunct="1">
              <a:lnSpc>
                <a:spcPct val="12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卖鱼对象包括但不限于：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1216025" eaLnBrk="1" hangingPunct="1">
              <a:lnSpc>
                <a:spcPct val="12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学校烧鱼需求的教职工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1216025" eaLnBrk="1" hangingPunct="1">
              <a:lnSpc>
                <a:spcPct val="12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学校附近租房住有条件的学生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文本框 23"/>
          <p:cNvSpPr txBox="1">
            <a:spLocks noChangeArrowheads="1"/>
          </p:cNvSpPr>
          <p:nvPr/>
        </p:nvSpPr>
        <p:spPr bwMode="auto">
          <a:xfrm>
            <a:off x="739775" y="298450"/>
            <a:ext cx="2033588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>
                <a:solidFill>
                  <a:srgbClr val="F7725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项目场景分析</a:t>
            </a:r>
            <a:endParaRPr lang="zh-CN" altLang="en-US" sz="2000" b="1">
              <a:solidFill>
                <a:srgbClr val="F772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579" name="组合 29"/>
          <p:cNvGrpSpPr/>
          <p:nvPr/>
        </p:nvGrpSpPr>
        <p:grpSpPr bwMode="auto">
          <a:xfrm>
            <a:off x="338138" y="293688"/>
            <a:ext cx="333375" cy="411162"/>
            <a:chOff x="10668001" y="925959"/>
            <a:chExt cx="444498" cy="545940"/>
          </a:xfrm>
        </p:grpSpPr>
        <p:sp>
          <p:nvSpPr>
            <p:cNvPr id="28" name="等腰三角形 27"/>
            <p:cNvSpPr/>
            <p:nvPr/>
          </p:nvSpPr>
          <p:spPr>
            <a:xfrm rot="5400000">
              <a:off x="10633062" y="1005163"/>
              <a:ext cx="501675" cy="431798"/>
            </a:xfrm>
            <a:prstGeom prst="triangle">
              <a:avLst/>
            </a:prstGeom>
            <a:solidFill>
              <a:srgbClr val="FF6C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10705952" y="955741"/>
              <a:ext cx="436330" cy="376765"/>
            </a:xfrm>
            <a:prstGeom prst="triangle">
              <a:avLst/>
            </a:prstGeom>
            <a:solidFill>
              <a:srgbClr val="F04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" name="Rectangular Callout 24"/>
          <p:cNvSpPr/>
          <p:nvPr/>
        </p:nvSpPr>
        <p:spPr>
          <a:xfrm flipH="1">
            <a:off x="4618038" y="1709738"/>
            <a:ext cx="965200" cy="938212"/>
          </a:xfrm>
          <a:prstGeom prst="wedgeRectCallout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b="1" dirty="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7" name="Rectangular Callout 30"/>
          <p:cNvSpPr/>
          <p:nvPr/>
        </p:nvSpPr>
        <p:spPr>
          <a:xfrm flipH="1">
            <a:off x="4618038" y="3052763"/>
            <a:ext cx="965200" cy="936625"/>
          </a:xfrm>
          <a:prstGeom prst="wedgeRectCallou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dirty="0">
              <a:solidFill>
                <a:prstClr val="white"/>
              </a:solidFill>
            </a:endParaRPr>
          </a:p>
        </p:txBody>
      </p:sp>
      <p:sp>
        <p:nvSpPr>
          <p:cNvPr id="8" name="Rectangular Callout 35"/>
          <p:cNvSpPr/>
          <p:nvPr/>
        </p:nvSpPr>
        <p:spPr>
          <a:xfrm flipH="1">
            <a:off x="4618038" y="4397375"/>
            <a:ext cx="965200" cy="936625"/>
          </a:xfrm>
          <a:prstGeom prst="wedgeRectCallout">
            <a:avLst/>
          </a:pr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265" dirty="0">
              <a:solidFill>
                <a:prstClr val="white"/>
              </a:solidFill>
            </a:endParaRPr>
          </a:p>
        </p:txBody>
      </p:sp>
      <p:sp>
        <p:nvSpPr>
          <p:cNvPr id="9" name="Rectangular Callout 58"/>
          <p:cNvSpPr/>
          <p:nvPr/>
        </p:nvSpPr>
        <p:spPr>
          <a:xfrm>
            <a:off x="6556375" y="1708150"/>
            <a:ext cx="965200" cy="938213"/>
          </a:xfrm>
          <a:prstGeom prst="wedgeRectCallout">
            <a:avLst/>
          </a:prstGeom>
          <a:solidFill>
            <a:srgbClr val="F040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200" b="1" dirty="0">
              <a:solidFill>
                <a:prstClr val="white"/>
              </a:solidFill>
              <a:latin typeface="宋体" panose="02010600030101010101" pitchFamily="2" charset="-122"/>
            </a:endParaRPr>
          </a:p>
        </p:txBody>
      </p:sp>
      <p:sp>
        <p:nvSpPr>
          <p:cNvPr id="10" name="Rectangular Callout 62"/>
          <p:cNvSpPr/>
          <p:nvPr/>
        </p:nvSpPr>
        <p:spPr>
          <a:xfrm>
            <a:off x="6556375" y="3052763"/>
            <a:ext cx="965200" cy="936625"/>
          </a:xfrm>
          <a:prstGeom prst="wedgeRectCallout">
            <a:avLst/>
          </a:prstGeom>
          <a:solidFill>
            <a:srgbClr val="F77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735" dirty="0">
              <a:solidFill>
                <a:prstClr val="white"/>
              </a:solidFill>
            </a:endParaRPr>
          </a:p>
        </p:txBody>
      </p:sp>
      <p:sp>
        <p:nvSpPr>
          <p:cNvPr id="11" name="Rectangular Callout 66"/>
          <p:cNvSpPr/>
          <p:nvPr/>
        </p:nvSpPr>
        <p:spPr>
          <a:xfrm>
            <a:off x="6556375" y="4397375"/>
            <a:ext cx="965200" cy="936625"/>
          </a:xfrm>
          <a:prstGeom prst="wedgeRectCallout">
            <a:avLst/>
          </a:prstGeom>
          <a:solidFill>
            <a:srgbClr val="BF5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541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solidFill>
                <a:prstClr val="white"/>
              </a:solidFill>
            </a:endParaRPr>
          </a:p>
        </p:txBody>
      </p:sp>
      <p:cxnSp>
        <p:nvCxnSpPr>
          <p:cNvPr id="12" name="Straight Connector 67"/>
          <p:cNvCxnSpPr/>
          <p:nvPr/>
        </p:nvCxnSpPr>
        <p:spPr>
          <a:xfrm flipV="1">
            <a:off x="6096000" y="1643063"/>
            <a:ext cx="0" cy="3662362"/>
          </a:xfrm>
          <a:prstGeom prst="line">
            <a:avLst/>
          </a:prstGeom>
          <a:ln w="19050">
            <a:solidFill>
              <a:srgbClr val="F77258"/>
            </a:solidFill>
            <a:prstDash val="sysDot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10" name="Text Placeholder 3"/>
          <p:cNvSpPr txBox="1"/>
          <p:nvPr/>
        </p:nvSpPr>
        <p:spPr bwMode="auto">
          <a:xfrm>
            <a:off x="2347595" y="1915795"/>
            <a:ext cx="2105025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团购微信</a:t>
            </a:r>
            <a:r>
              <a:rPr 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群发布产品</a:t>
            </a:r>
            <a:r>
              <a:rPr lang="en-US" alt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,</a:t>
            </a:r>
            <a:r>
              <a:rPr 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接龙售卖存在问题</a:t>
            </a:r>
            <a:endParaRPr lang="zh-CN" alt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8" name="Text Placeholder 3"/>
          <p:cNvSpPr txBox="1"/>
          <p:nvPr/>
        </p:nvSpPr>
        <p:spPr bwMode="auto">
          <a:xfrm>
            <a:off x="2350135" y="2967990"/>
            <a:ext cx="2103120" cy="1107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拉群的时候，并不知道群内有多少人是真实的客户，</a:t>
            </a:r>
            <a:r>
              <a:rPr 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客户定位不准确</a:t>
            </a:r>
            <a:endParaRPr lang="zh-CN" alt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6" name="Text Placeholder 3"/>
          <p:cNvSpPr txBox="1"/>
          <p:nvPr/>
        </p:nvSpPr>
        <p:spPr bwMode="auto">
          <a:xfrm>
            <a:off x="2378710" y="4727575"/>
            <a:ext cx="211137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spcBef>
                <a:spcPct val="20000"/>
              </a:spcBef>
            </a:pPr>
            <a:r>
              <a:rPr 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商家收款很麻烦</a:t>
            </a:r>
            <a:endParaRPr lang="zh-CN" altLang="en-US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4" name="Text Placeholder 3"/>
          <p:cNvSpPr txBox="1"/>
          <p:nvPr/>
        </p:nvSpPr>
        <p:spPr bwMode="auto">
          <a:xfrm>
            <a:off x="7708900" y="1890713"/>
            <a:ext cx="2486025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作为商家，</a:t>
            </a:r>
            <a:r>
              <a:rPr lang="zh-CN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发起者成本很高</a:t>
            </a:r>
            <a:endParaRPr lang="zh-CN" alt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602" name="Text Placeholder 3"/>
          <p:cNvSpPr txBox="1"/>
          <p:nvPr/>
        </p:nvSpPr>
        <p:spPr bwMode="auto">
          <a:xfrm>
            <a:off x="7708900" y="3202940"/>
            <a:ext cx="2486025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统计最终订单人数较为麻烦</a:t>
            </a:r>
            <a:endParaRPr lang="zh-CN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24593" name="Text Placeholder 3"/>
          <p:cNvSpPr txBox="1"/>
          <p:nvPr/>
        </p:nvSpPr>
        <p:spPr bwMode="auto">
          <a:xfrm>
            <a:off x="4818063" y="1890713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4" name="Text Placeholder 3"/>
          <p:cNvSpPr txBox="1"/>
          <p:nvPr/>
        </p:nvSpPr>
        <p:spPr bwMode="auto">
          <a:xfrm>
            <a:off x="6751638" y="1890713"/>
            <a:ext cx="5699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5" name="Text Placeholder 3"/>
          <p:cNvSpPr txBox="1"/>
          <p:nvPr/>
        </p:nvSpPr>
        <p:spPr bwMode="auto">
          <a:xfrm>
            <a:off x="4813300" y="3233738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6" name="Text Placeholder 3"/>
          <p:cNvSpPr txBox="1"/>
          <p:nvPr/>
        </p:nvSpPr>
        <p:spPr bwMode="auto">
          <a:xfrm>
            <a:off x="6746875" y="3233738"/>
            <a:ext cx="5715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7" name="Text Placeholder 3"/>
          <p:cNvSpPr txBox="1"/>
          <p:nvPr/>
        </p:nvSpPr>
        <p:spPr bwMode="auto">
          <a:xfrm>
            <a:off x="4818063" y="4578350"/>
            <a:ext cx="5715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98" name="Text Placeholder 3"/>
          <p:cNvSpPr txBox="1"/>
          <p:nvPr/>
        </p:nvSpPr>
        <p:spPr bwMode="auto">
          <a:xfrm>
            <a:off x="6754813" y="4578350"/>
            <a:ext cx="5715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b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3600" b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06</a:t>
            </a:r>
            <a:endParaRPr lang="en-US" altLang="zh-CN" sz="3600" b="1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46500" y="695325"/>
            <a:ext cx="48025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rPr>
              <a:t>杨老师面临的挑战</a:t>
            </a:r>
            <a:endParaRPr lang="zh-CN" altLang="en-US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01915" y="468122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配送很麻烦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811" name="组合 161"/>
          <p:cNvGrpSpPr/>
          <p:nvPr/>
        </p:nvGrpSpPr>
        <p:grpSpPr bwMode="auto">
          <a:xfrm>
            <a:off x="10148888" y="2984500"/>
            <a:ext cx="915987" cy="914400"/>
            <a:chOff x="9215788" y="3627774"/>
            <a:chExt cx="915076" cy="913962"/>
          </a:xfrm>
        </p:grpSpPr>
        <p:sp>
          <p:nvSpPr>
            <p:cNvPr id="33963" name="Freeform 71"/>
            <p:cNvSpPr/>
            <p:nvPr/>
          </p:nvSpPr>
          <p:spPr bwMode="auto">
            <a:xfrm>
              <a:off x="9215788" y="3627774"/>
              <a:ext cx="915076" cy="913962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0"/>
                    <a:pt x="491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0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5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1" y="0"/>
                    <a:pt x="526" y="35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EE75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64" name="Freeform 124"/>
            <p:cNvSpPr>
              <a:spLocks noEditPoints="1"/>
            </p:cNvSpPr>
            <p:nvPr/>
          </p:nvSpPr>
          <p:spPr bwMode="auto">
            <a:xfrm>
              <a:off x="9401698" y="3792532"/>
              <a:ext cx="543257" cy="584447"/>
            </a:xfrm>
            <a:custGeom>
              <a:avLst/>
              <a:gdLst>
                <a:gd name="T0" fmla="*/ 2147483647 w 488"/>
                <a:gd name="T1" fmla="*/ 0 h 525"/>
                <a:gd name="T2" fmla="*/ 2147483647 w 488"/>
                <a:gd name="T3" fmla="*/ 0 h 525"/>
                <a:gd name="T4" fmla="*/ 2147483647 w 488"/>
                <a:gd name="T5" fmla="*/ 2147483647 h 525"/>
                <a:gd name="T6" fmla="*/ 0 w 488"/>
                <a:gd name="T7" fmla="*/ 2147483647 h 525"/>
                <a:gd name="T8" fmla="*/ 0 w 488"/>
                <a:gd name="T9" fmla="*/ 2147483647 h 525"/>
                <a:gd name="T10" fmla="*/ 2147483647 w 488"/>
                <a:gd name="T11" fmla="*/ 2147483647 h 525"/>
                <a:gd name="T12" fmla="*/ 2147483647 w 488"/>
                <a:gd name="T13" fmla="*/ 2147483647 h 525"/>
                <a:gd name="T14" fmla="*/ 2147483647 w 488"/>
                <a:gd name="T15" fmla="*/ 2147483647 h 525"/>
                <a:gd name="T16" fmla="*/ 2147483647 w 488"/>
                <a:gd name="T17" fmla="*/ 0 h 525"/>
                <a:gd name="T18" fmla="*/ 2147483647 w 488"/>
                <a:gd name="T19" fmla="*/ 2147483647 h 525"/>
                <a:gd name="T20" fmla="*/ 2147483647 w 488"/>
                <a:gd name="T21" fmla="*/ 2147483647 h 525"/>
                <a:gd name="T22" fmla="*/ 2147483647 w 488"/>
                <a:gd name="T23" fmla="*/ 2147483647 h 525"/>
                <a:gd name="T24" fmla="*/ 2147483647 w 488"/>
                <a:gd name="T25" fmla="*/ 2147483647 h 525"/>
                <a:gd name="T26" fmla="*/ 2147483647 w 488"/>
                <a:gd name="T27" fmla="*/ 2147483647 h 525"/>
                <a:gd name="T28" fmla="*/ 2147483647 w 488"/>
                <a:gd name="T29" fmla="*/ 2147483647 h 525"/>
                <a:gd name="T30" fmla="*/ 2147483647 w 488"/>
                <a:gd name="T31" fmla="*/ 2147483647 h 525"/>
                <a:gd name="T32" fmla="*/ 2147483647 w 488"/>
                <a:gd name="T33" fmla="*/ 2147483647 h 525"/>
                <a:gd name="T34" fmla="*/ 2147483647 w 488"/>
                <a:gd name="T35" fmla="*/ 2147483647 h 525"/>
                <a:gd name="T36" fmla="*/ 2147483647 w 488"/>
                <a:gd name="T37" fmla="*/ 2147483647 h 525"/>
                <a:gd name="T38" fmla="*/ 2147483647 w 488"/>
                <a:gd name="T39" fmla="*/ 2147483647 h 525"/>
                <a:gd name="T40" fmla="*/ 2147483647 w 488"/>
                <a:gd name="T41" fmla="*/ 2147483647 h 525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88" h="525">
                  <a:moveTo>
                    <a:pt x="488" y="0"/>
                  </a:moveTo>
                  <a:lnTo>
                    <a:pt x="77" y="0"/>
                  </a:lnTo>
                  <a:lnTo>
                    <a:pt x="77" y="67"/>
                  </a:lnTo>
                  <a:lnTo>
                    <a:pt x="0" y="67"/>
                  </a:lnTo>
                  <a:lnTo>
                    <a:pt x="0" y="525"/>
                  </a:lnTo>
                  <a:lnTo>
                    <a:pt x="411" y="525"/>
                  </a:lnTo>
                  <a:lnTo>
                    <a:pt x="411" y="456"/>
                  </a:lnTo>
                  <a:lnTo>
                    <a:pt x="488" y="456"/>
                  </a:lnTo>
                  <a:lnTo>
                    <a:pt x="488" y="0"/>
                  </a:lnTo>
                  <a:close/>
                  <a:moveTo>
                    <a:pt x="28" y="98"/>
                  </a:moveTo>
                  <a:lnTo>
                    <a:pt x="383" y="98"/>
                  </a:lnTo>
                  <a:lnTo>
                    <a:pt x="383" y="394"/>
                  </a:lnTo>
                  <a:lnTo>
                    <a:pt x="28" y="394"/>
                  </a:lnTo>
                  <a:lnTo>
                    <a:pt x="28" y="98"/>
                  </a:lnTo>
                  <a:close/>
                  <a:moveTo>
                    <a:pt x="460" y="325"/>
                  </a:moveTo>
                  <a:lnTo>
                    <a:pt x="411" y="325"/>
                  </a:lnTo>
                  <a:lnTo>
                    <a:pt x="411" y="67"/>
                  </a:lnTo>
                  <a:lnTo>
                    <a:pt x="105" y="67"/>
                  </a:lnTo>
                  <a:lnTo>
                    <a:pt x="105" y="31"/>
                  </a:lnTo>
                  <a:lnTo>
                    <a:pt x="460" y="31"/>
                  </a:lnTo>
                  <a:lnTo>
                    <a:pt x="460" y="3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65" name="Freeform 125"/>
            <p:cNvSpPr/>
            <p:nvPr/>
          </p:nvSpPr>
          <p:spPr bwMode="auto">
            <a:xfrm>
              <a:off x="9518588" y="3827042"/>
              <a:ext cx="395197" cy="327290"/>
            </a:xfrm>
            <a:custGeom>
              <a:avLst/>
              <a:gdLst>
                <a:gd name="T0" fmla="*/ 0 w 355"/>
                <a:gd name="T1" fmla="*/ 2147483647 h 294"/>
                <a:gd name="T2" fmla="*/ 2147483647 w 355"/>
                <a:gd name="T3" fmla="*/ 2147483647 h 294"/>
                <a:gd name="T4" fmla="*/ 2147483647 w 355"/>
                <a:gd name="T5" fmla="*/ 2147483647 h 294"/>
                <a:gd name="T6" fmla="*/ 2147483647 w 355"/>
                <a:gd name="T7" fmla="*/ 2147483647 h 294"/>
                <a:gd name="T8" fmla="*/ 2147483647 w 355"/>
                <a:gd name="T9" fmla="*/ 0 h 294"/>
                <a:gd name="T10" fmla="*/ 0 w 355"/>
                <a:gd name="T11" fmla="*/ 0 h 294"/>
                <a:gd name="T12" fmla="*/ 0 w 355"/>
                <a:gd name="T13" fmla="*/ 2147483647 h 29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55" h="294">
                  <a:moveTo>
                    <a:pt x="0" y="36"/>
                  </a:moveTo>
                  <a:lnTo>
                    <a:pt x="306" y="36"/>
                  </a:lnTo>
                  <a:lnTo>
                    <a:pt x="306" y="294"/>
                  </a:lnTo>
                  <a:lnTo>
                    <a:pt x="355" y="294"/>
                  </a:lnTo>
                  <a:lnTo>
                    <a:pt x="355" y="0"/>
                  </a:lnTo>
                  <a:lnTo>
                    <a:pt x="0" y="0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EA5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66" name="Rectangle 126"/>
            <p:cNvSpPr>
              <a:spLocks noChangeArrowheads="1"/>
            </p:cNvSpPr>
            <p:nvPr/>
          </p:nvSpPr>
          <p:spPr bwMode="auto">
            <a:xfrm>
              <a:off x="9432869" y="3901628"/>
              <a:ext cx="395197" cy="329517"/>
            </a:xfrm>
            <a:prstGeom prst="rect">
              <a:avLst/>
            </a:prstGeom>
            <a:solidFill>
              <a:srgbClr val="EA5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67" name="Freeform 127"/>
            <p:cNvSpPr/>
            <p:nvPr/>
          </p:nvSpPr>
          <p:spPr bwMode="auto">
            <a:xfrm>
              <a:off x="9215788" y="3867118"/>
              <a:ext cx="643448" cy="674618"/>
            </a:xfrm>
            <a:custGeom>
              <a:avLst/>
              <a:gdLst>
                <a:gd name="T0" fmla="*/ 2147483647 w 370"/>
                <a:gd name="T1" fmla="*/ 0 h 388"/>
                <a:gd name="T2" fmla="*/ 0 w 370"/>
                <a:gd name="T3" fmla="*/ 2147483647 h 388"/>
                <a:gd name="T4" fmla="*/ 0 w 370"/>
                <a:gd name="T5" fmla="*/ 2147483647 h 388"/>
                <a:gd name="T6" fmla="*/ 2147483647 w 370"/>
                <a:gd name="T7" fmla="*/ 2147483647 h 388"/>
                <a:gd name="T8" fmla="*/ 2147483647 w 370"/>
                <a:gd name="T9" fmla="*/ 2147483647 h 388"/>
                <a:gd name="T10" fmla="*/ 2147483647 w 370"/>
                <a:gd name="T11" fmla="*/ 2147483647 h 388"/>
                <a:gd name="T12" fmla="*/ 2147483647 w 370"/>
                <a:gd name="T13" fmla="*/ 2147483647 h 388"/>
                <a:gd name="T14" fmla="*/ 2147483647 w 370"/>
                <a:gd name="T15" fmla="*/ 0 h 38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70" h="388">
                  <a:moveTo>
                    <a:pt x="107" y="0"/>
                  </a:moveTo>
                  <a:cubicBezTo>
                    <a:pt x="0" y="92"/>
                    <a:pt x="0" y="92"/>
                    <a:pt x="0" y="92"/>
                  </a:cubicBezTo>
                  <a:cubicBezTo>
                    <a:pt x="0" y="309"/>
                    <a:pt x="0" y="309"/>
                    <a:pt x="0" y="309"/>
                  </a:cubicBezTo>
                  <a:cubicBezTo>
                    <a:pt x="0" y="352"/>
                    <a:pt x="35" y="388"/>
                    <a:pt x="79" y="388"/>
                  </a:cubicBezTo>
                  <a:cubicBezTo>
                    <a:pt x="257" y="388"/>
                    <a:pt x="257" y="388"/>
                    <a:pt x="257" y="388"/>
                  </a:cubicBezTo>
                  <a:cubicBezTo>
                    <a:pt x="370" y="293"/>
                    <a:pt x="370" y="293"/>
                    <a:pt x="370" y="293"/>
                  </a:cubicBezTo>
                  <a:cubicBezTo>
                    <a:pt x="107" y="293"/>
                    <a:pt x="107" y="293"/>
                    <a:pt x="107" y="293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rgbClr val="EA5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804" name="组合 96"/>
          <p:cNvGrpSpPr/>
          <p:nvPr/>
        </p:nvGrpSpPr>
        <p:grpSpPr bwMode="auto">
          <a:xfrm>
            <a:off x="10149205" y="4391025"/>
            <a:ext cx="915035" cy="859155"/>
            <a:chOff x="2041525" y="3619260"/>
            <a:chExt cx="903725" cy="904391"/>
          </a:xfrm>
        </p:grpSpPr>
        <p:sp>
          <p:nvSpPr>
            <p:cNvPr id="34011" name="Freeform 477"/>
            <p:cNvSpPr/>
            <p:nvPr/>
          </p:nvSpPr>
          <p:spPr bwMode="auto">
            <a:xfrm>
              <a:off x="2041525" y="3619260"/>
              <a:ext cx="903725" cy="904391"/>
            </a:xfrm>
            <a:custGeom>
              <a:avLst/>
              <a:gdLst>
                <a:gd name="T0" fmla="*/ 2147483647 w 575"/>
                <a:gd name="T1" fmla="*/ 2147483647 h 575"/>
                <a:gd name="T2" fmla="*/ 2147483647 w 575"/>
                <a:gd name="T3" fmla="*/ 2147483647 h 575"/>
                <a:gd name="T4" fmla="*/ 2147483647 w 575"/>
                <a:gd name="T5" fmla="*/ 2147483647 h 575"/>
                <a:gd name="T6" fmla="*/ 2147483647 w 575"/>
                <a:gd name="T7" fmla="*/ 2147483647 h 575"/>
                <a:gd name="T8" fmla="*/ 0 w 575"/>
                <a:gd name="T9" fmla="*/ 2147483647 h 575"/>
                <a:gd name="T10" fmla="*/ 0 w 575"/>
                <a:gd name="T11" fmla="*/ 2147483647 h 575"/>
                <a:gd name="T12" fmla="*/ 2147483647 w 575"/>
                <a:gd name="T13" fmla="*/ 0 h 575"/>
                <a:gd name="T14" fmla="*/ 2147483647 w 575"/>
                <a:gd name="T15" fmla="*/ 0 h 575"/>
                <a:gd name="T16" fmla="*/ 2147483647 w 575"/>
                <a:gd name="T17" fmla="*/ 2147483647 h 5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75" h="575">
                  <a:moveTo>
                    <a:pt x="575" y="147"/>
                  </a:moveTo>
                  <a:cubicBezTo>
                    <a:pt x="575" y="428"/>
                    <a:pt x="575" y="428"/>
                    <a:pt x="575" y="428"/>
                  </a:cubicBezTo>
                  <a:cubicBezTo>
                    <a:pt x="575" y="509"/>
                    <a:pt x="509" y="575"/>
                    <a:pt x="428" y="575"/>
                  </a:cubicBezTo>
                  <a:cubicBezTo>
                    <a:pt x="147" y="575"/>
                    <a:pt x="147" y="575"/>
                    <a:pt x="147" y="575"/>
                  </a:cubicBezTo>
                  <a:cubicBezTo>
                    <a:pt x="66" y="575"/>
                    <a:pt x="0" y="509"/>
                    <a:pt x="0" y="428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66"/>
                    <a:pt x="66" y="0"/>
                    <a:pt x="147" y="0"/>
                  </a:cubicBezTo>
                  <a:cubicBezTo>
                    <a:pt x="428" y="0"/>
                    <a:pt x="428" y="0"/>
                    <a:pt x="428" y="0"/>
                  </a:cubicBezTo>
                  <a:cubicBezTo>
                    <a:pt x="509" y="0"/>
                    <a:pt x="575" y="66"/>
                    <a:pt x="575" y="147"/>
                  </a:cubicBezTo>
                  <a:close/>
                </a:path>
              </a:pathLst>
            </a:custGeom>
            <a:solidFill>
              <a:srgbClr val="F9A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12" name="Freeform 478"/>
            <p:cNvSpPr/>
            <p:nvPr/>
          </p:nvSpPr>
          <p:spPr bwMode="auto">
            <a:xfrm>
              <a:off x="2219078" y="3836712"/>
              <a:ext cx="726172" cy="686938"/>
            </a:xfrm>
            <a:custGeom>
              <a:avLst/>
              <a:gdLst>
                <a:gd name="T0" fmla="*/ 2147483647 w 462"/>
                <a:gd name="T1" fmla="*/ 2147483647 h 437"/>
                <a:gd name="T2" fmla="*/ 2147483647 w 462"/>
                <a:gd name="T3" fmla="*/ 2147483647 h 437"/>
                <a:gd name="T4" fmla="*/ 0 w 462"/>
                <a:gd name="T5" fmla="*/ 2147483647 h 437"/>
                <a:gd name="T6" fmla="*/ 2147483647 w 462"/>
                <a:gd name="T7" fmla="*/ 2147483647 h 437"/>
                <a:gd name="T8" fmla="*/ 2147483647 w 462"/>
                <a:gd name="T9" fmla="*/ 0 h 437"/>
                <a:gd name="T10" fmla="*/ 2147483647 w 462"/>
                <a:gd name="T11" fmla="*/ 2147483647 h 437"/>
                <a:gd name="T12" fmla="*/ 2147483647 w 462"/>
                <a:gd name="T13" fmla="*/ 2147483647 h 437"/>
                <a:gd name="T14" fmla="*/ 2147483647 w 462"/>
                <a:gd name="T15" fmla="*/ 2147483647 h 437"/>
                <a:gd name="T16" fmla="*/ 2147483647 w 462"/>
                <a:gd name="T17" fmla="*/ 2147483647 h 437"/>
                <a:gd name="T18" fmla="*/ 2147483647 w 462"/>
                <a:gd name="T19" fmla="*/ 2147483647 h 437"/>
                <a:gd name="T20" fmla="*/ 2147483647 w 462"/>
                <a:gd name="T21" fmla="*/ 2147483647 h 437"/>
                <a:gd name="T22" fmla="*/ 2147483647 w 462"/>
                <a:gd name="T23" fmla="*/ 2147483647 h 437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462" h="437">
                  <a:moveTo>
                    <a:pt x="23" y="298"/>
                  </a:moveTo>
                  <a:cubicBezTo>
                    <a:pt x="77" y="215"/>
                    <a:pt x="77" y="215"/>
                    <a:pt x="77" y="21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158" y="91"/>
                    <a:pt x="158" y="91"/>
                    <a:pt x="158" y="91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336" y="118"/>
                    <a:pt x="336" y="118"/>
                    <a:pt x="336" y="118"/>
                  </a:cubicBezTo>
                  <a:cubicBezTo>
                    <a:pt x="348" y="106"/>
                    <a:pt x="348" y="106"/>
                    <a:pt x="348" y="106"/>
                  </a:cubicBezTo>
                  <a:cubicBezTo>
                    <a:pt x="462" y="219"/>
                    <a:pt x="462" y="219"/>
                    <a:pt x="462" y="219"/>
                  </a:cubicBezTo>
                  <a:cubicBezTo>
                    <a:pt x="462" y="290"/>
                    <a:pt x="462" y="290"/>
                    <a:pt x="462" y="290"/>
                  </a:cubicBezTo>
                  <a:cubicBezTo>
                    <a:pt x="462" y="371"/>
                    <a:pt x="396" y="437"/>
                    <a:pt x="315" y="437"/>
                  </a:cubicBezTo>
                  <a:cubicBezTo>
                    <a:pt x="162" y="437"/>
                    <a:pt x="162" y="437"/>
                    <a:pt x="162" y="437"/>
                  </a:cubicBezTo>
                  <a:lnTo>
                    <a:pt x="23" y="298"/>
                  </a:lnTo>
                  <a:close/>
                </a:path>
              </a:pathLst>
            </a:custGeom>
            <a:solidFill>
              <a:srgbClr val="D68D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13" name="Freeform 502"/>
            <p:cNvSpPr/>
            <p:nvPr/>
          </p:nvSpPr>
          <p:spPr bwMode="auto">
            <a:xfrm>
              <a:off x="2207773" y="3830062"/>
              <a:ext cx="571229" cy="412296"/>
            </a:xfrm>
            <a:custGeom>
              <a:avLst/>
              <a:gdLst>
                <a:gd name="T0" fmla="*/ 2147483647 w 363"/>
                <a:gd name="T1" fmla="*/ 2147483647 h 262"/>
                <a:gd name="T2" fmla="*/ 2147483647 w 363"/>
                <a:gd name="T3" fmla="*/ 2147483647 h 262"/>
                <a:gd name="T4" fmla="*/ 2147483647 w 363"/>
                <a:gd name="T5" fmla="*/ 2147483647 h 262"/>
                <a:gd name="T6" fmla="*/ 2147483647 w 363"/>
                <a:gd name="T7" fmla="*/ 2147483647 h 262"/>
                <a:gd name="T8" fmla="*/ 2147483647 w 363"/>
                <a:gd name="T9" fmla="*/ 2147483647 h 262"/>
                <a:gd name="T10" fmla="*/ 2147483647 w 363"/>
                <a:gd name="T11" fmla="*/ 2147483647 h 262"/>
                <a:gd name="T12" fmla="*/ 2147483647 w 363"/>
                <a:gd name="T13" fmla="*/ 2147483647 h 262"/>
                <a:gd name="T14" fmla="*/ 0 w 363"/>
                <a:gd name="T15" fmla="*/ 2147483647 h 262"/>
                <a:gd name="T16" fmla="*/ 2147483647 w 363"/>
                <a:gd name="T17" fmla="*/ 2147483647 h 262"/>
                <a:gd name="T18" fmla="*/ 2147483647 w 363"/>
                <a:gd name="T19" fmla="*/ 2147483647 h 262"/>
                <a:gd name="T20" fmla="*/ 2147483647 w 363"/>
                <a:gd name="T21" fmla="*/ 2147483647 h 262"/>
                <a:gd name="T22" fmla="*/ 2147483647 w 363"/>
                <a:gd name="T23" fmla="*/ 2147483647 h 262"/>
                <a:gd name="T24" fmla="*/ 2147483647 w 363"/>
                <a:gd name="T25" fmla="*/ 2147483647 h 262"/>
                <a:gd name="T26" fmla="*/ 2147483647 w 363"/>
                <a:gd name="T27" fmla="*/ 2147483647 h 262"/>
                <a:gd name="T28" fmla="*/ 2147483647 w 363"/>
                <a:gd name="T29" fmla="*/ 0 h 262"/>
                <a:gd name="T30" fmla="*/ 2147483647 w 363"/>
                <a:gd name="T31" fmla="*/ 0 h 262"/>
                <a:gd name="T32" fmla="*/ 2147483647 w 363"/>
                <a:gd name="T33" fmla="*/ 2147483647 h 262"/>
                <a:gd name="T34" fmla="*/ 2147483647 w 363"/>
                <a:gd name="T35" fmla="*/ 2147483647 h 262"/>
                <a:gd name="T36" fmla="*/ 2147483647 w 363"/>
                <a:gd name="T37" fmla="*/ 2147483647 h 262"/>
                <a:gd name="T38" fmla="*/ 2147483647 w 363"/>
                <a:gd name="T39" fmla="*/ 2147483647 h 262"/>
                <a:gd name="T40" fmla="*/ 2147483647 w 363"/>
                <a:gd name="T41" fmla="*/ 2147483647 h 262"/>
                <a:gd name="T42" fmla="*/ 2147483647 w 363"/>
                <a:gd name="T43" fmla="*/ 2147483647 h 262"/>
                <a:gd name="T44" fmla="*/ 2147483647 w 363"/>
                <a:gd name="T45" fmla="*/ 2147483647 h 262"/>
                <a:gd name="T46" fmla="*/ 2147483647 w 363"/>
                <a:gd name="T47" fmla="*/ 2147483647 h 262"/>
                <a:gd name="T48" fmla="*/ 2147483647 w 363"/>
                <a:gd name="T49" fmla="*/ 2147483647 h 26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363" h="262">
                  <a:moveTo>
                    <a:pt x="338" y="249"/>
                  </a:moveTo>
                  <a:cubicBezTo>
                    <a:pt x="338" y="262"/>
                    <a:pt x="338" y="262"/>
                    <a:pt x="338" y="262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94" y="262"/>
                    <a:pt x="94" y="262"/>
                    <a:pt x="94" y="262"/>
                  </a:cubicBezTo>
                  <a:cubicBezTo>
                    <a:pt x="25" y="262"/>
                    <a:pt x="25" y="262"/>
                    <a:pt x="25" y="262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11" y="150"/>
                    <a:pt x="0" y="140"/>
                    <a:pt x="0" y="127"/>
                  </a:cubicBezTo>
                  <a:cubicBezTo>
                    <a:pt x="0" y="114"/>
                    <a:pt x="11" y="103"/>
                    <a:pt x="25" y="103"/>
                  </a:cubicBezTo>
                  <a:cubicBezTo>
                    <a:pt x="36" y="103"/>
                    <a:pt x="46" y="111"/>
                    <a:pt x="48" y="121"/>
                  </a:cubicBezTo>
                  <a:cubicBezTo>
                    <a:pt x="84" y="65"/>
                    <a:pt x="84" y="65"/>
                    <a:pt x="84" y="65"/>
                  </a:cubicBezTo>
                  <a:cubicBezTo>
                    <a:pt x="92" y="53"/>
                    <a:pt x="103" y="39"/>
                    <a:pt x="120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35" y="5"/>
                    <a:pt x="140" y="0"/>
                    <a:pt x="147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23" y="0"/>
                    <a:pt x="228" y="5"/>
                    <a:pt x="228" y="12"/>
                  </a:cubicBezTo>
                  <a:cubicBezTo>
                    <a:pt x="228" y="39"/>
                    <a:pt x="228" y="39"/>
                    <a:pt x="228" y="39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63" y="39"/>
                    <a:pt x="268" y="48"/>
                    <a:pt x="279" y="65"/>
                  </a:cubicBezTo>
                  <a:cubicBezTo>
                    <a:pt x="315" y="121"/>
                    <a:pt x="315" y="121"/>
                    <a:pt x="315" y="121"/>
                  </a:cubicBezTo>
                  <a:cubicBezTo>
                    <a:pt x="317" y="111"/>
                    <a:pt x="327" y="103"/>
                    <a:pt x="338" y="103"/>
                  </a:cubicBezTo>
                  <a:cubicBezTo>
                    <a:pt x="352" y="103"/>
                    <a:pt x="363" y="114"/>
                    <a:pt x="363" y="127"/>
                  </a:cubicBezTo>
                  <a:cubicBezTo>
                    <a:pt x="363" y="140"/>
                    <a:pt x="352" y="150"/>
                    <a:pt x="338" y="150"/>
                  </a:cubicBezTo>
                  <a:lnTo>
                    <a:pt x="338" y="249"/>
                  </a:lnTo>
                  <a:close/>
                </a:path>
              </a:pathLst>
            </a:cu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14" name="Freeform 503"/>
            <p:cNvSpPr/>
            <p:nvPr/>
          </p:nvSpPr>
          <p:spPr bwMode="auto">
            <a:xfrm>
              <a:off x="2311512" y="3913852"/>
              <a:ext cx="363752" cy="116374"/>
            </a:xfrm>
            <a:custGeom>
              <a:avLst/>
              <a:gdLst>
                <a:gd name="T0" fmla="*/ 0 w 231"/>
                <a:gd name="T1" fmla="*/ 2147483647 h 74"/>
                <a:gd name="T2" fmla="*/ 2147483647 w 231"/>
                <a:gd name="T3" fmla="*/ 2147483647 h 74"/>
                <a:gd name="T4" fmla="*/ 2147483647 w 231"/>
                <a:gd name="T5" fmla="*/ 2147483647 h 74"/>
                <a:gd name="T6" fmla="*/ 2147483647 w 231"/>
                <a:gd name="T7" fmla="*/ 0 h 74"/>
                <a:gd name="T8" fmla="*/ 2147483647 w 231"/>
                <a:gd name="T9" fmla="*/ 0 h 74"/>
                <a:gd name="T10" fmla="*/ 2147483647 w 231"/>
                <a:gd name="T11" fmla="*/ 2147483647 h 74"/>
                <a:gd name="T12" fmla="*/ 0 w 231"/>
                <a:gd name="T13" fmla="*/ 2147483647 h 7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31" h="74">
                  <a:moveTo>
                    <a:pt x="0" y="74"/>
                  </a:moveTo>
                  <a:cubicBezTo>
                    <a:pt x="231" y="74"/>
                    <a:pt x="231" y="74"/>
                    <a:pt x="231" y="74"/>
                  </a:cubicBezTo>
                  <a:cubicBezTo>
                    <a:pt x="198" y="23"/>
                    <a:pt x="198" y="23"/>
                    <a:pt x="198" y="23"/>
                  </a:cubicBezTo>
                  <a:cubicBezTo>
                    <a:pt x="189" y="8"/>
                    <a:pt x="185" y="0"/>
                    <a:pt x="167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49" y="0"/>
                    <a:pt x="40" y="12"/>
                    <a:pt x="33" y="23"/>
                  </a:cubicBezTo>
                  <a:lnTo>
                    <a:pt x="0" y="74"/>
                  </a:lnTo>
                  <a:close/>
                </a:path>
              </a:pathLst>
            </a:custGeom>
            <a:solidFill>
              <a:srgbClr val="D68D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15" name="Oval 504"/>
            <p:cNvSpPr>
              <a:spLocks noChangeArrowheads="1"/>
            </p:cNvSpPr>
            <p:nvPr/>
          </p:nvSpPr>
          <p:spPr bwMode="auto">
            <a:xfrm>
              <a:off x="2274272" y="4075445"/>
              <a:ext cx="94429" cy="95759"/>
            </a:xfrm>
            <a:prstGeom prst="ellipse">
              <a:avLst/>
            </a:prstGeom>
            <a:solidFill>
              <a:srgbClr val="D68D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16" name="Oval 505"/>
            <p:cNvSpPr>
              <a:spLocks noChangeArrowheads="1"/>
            </p:cNvSpPr>
            <p:nvPr/>
          </p:nvSpPr>
          <p:spPr bwMode="auto">
            <a:xfrm>
              <a:off x="2616744" y="4075445"/>
              <a:ext cx="95759" cy="95759"/>
            </a:xfrm>
            <a:prstGeom prst="ellipse">
              <a:avLst/>
            </a:prstGeom>
            <a:solidFill>
              <a:srgbClr val="D68D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17" name="Oval 506"/>
            <p:cNvSpPr>
              <a:spLocks noChangeArrowheads="1"/>
            </p:cNvSpPr>
            <p:nvPr/>
          </p:nvSpPr>
          <p:spPr bwMode="auto">
            <a:xfrm>
              <a:off x="2281587" y="4084755"/>
              <a:ext cx="79134" cy="79134"/>
            </a:xfrm>
            <a:prstGeom prst="ellipse">
              <a:avLst/>
            </a:pr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18" name="Oval 507"/>
            <p:cNvSpPr>
              <a:spLocks noChangeArrowheads="1"/>
            </p:cNvSpPr>
            <p:nvPr/>
          </p:nvSpPr>
          <p:spPr bwMode="auto">
            <a:xfrm>
              <a:off x="2626054" y="4084755"/>
              <a:ext cx="79134" cy="79134"/>
            </a:xfrm>
            <a:prstGeom prst="ellipse">
              <a:avLst/>
            </a:pr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19" name="Freeform 508"/>
            <p:cNvSpPr>
              <a:spLocks noEditPoints="1"/>
            </p:cNvSpPr>
            <p:nvPr/>
          </p:nvSpPr>
          <p:spPr bwMode="auto">
            <a:xfrm>
              <a:off x="2247008" y="4227729"/>
              <a:ext cx="492760" cy="85119"/>
            </a:xfrm>
            <a:custGeom>
              <a:avLst/>
              <a:gdLst>
                <a:gd name="T0" fmla="*/ 2147483647 w 313"/>
                <a:gd name="T1" fmla="*/ 0 h 54"/>
                <a:gd name="T2" fmla="*/ 2147483647 w 313"/>
                <a:gd name="T3" fmla="*/ 2147483647 h 54"/>
                <a:gd name="T4" fmla="*/ 2147483647 w 313"/>
                <a:gd name="T5" fmla="*/ 2147483647 h 54"/>
                <a:gd name="T6" fmla="*/ 2147483647 w 313"/>
                <a:gd name="T7" fmla="*/ 2147483647 h 54"/>
                <a:gd name="T8" fmla="*/ 2147483647 w 313"/>
                <a:gd name="T9" fmla="*/ 2147483647 h 54"/>
                <a:gd name="T10" fmla="*/ 2147483647 w 313"/>
                <a:gd name="T11" fmla="*/ 0 h 54"/>
                <a:gd name="T12" fmla="*/ 2147483647 w 313"/>
                <a:gd name="T13" fmla="*/ 0 h 54"/>
                <a:gd name="T14" fmla="*/ 2147483647 w 313"/>
                <a:gd name="T15" fmla="*/ 0 h 54"/>
                <a:gd name="T16" fmla="*/ 2147483647 w 313"/>
                <a:gd name="T17" fmla="*/ 2147483647 h 54"/>
                <a:gd name="T18" fmla="*/ 2147483647 w 313"/>
                <a:gd name="T19" fmla="*/ 2147483647 h 54"/>
                <a:gd name="T20" fmla="*/ 2147483647 w 313"/>
                <a:gd name="T21" fmla="*/ 2147483647 h 54"/>
                <a:gd name="T22" fmla="*/ 0 w 313"/>
                <a:gd name="T23" fmla="*/ 2147483647 h 54"/>
                <a:gd name="T24" fmla="*/ 0 w 313"/>
                <a:gd name="T25" fmla="*/ 0 h 54"/>
                <a:gd name="T26" fmla="*/ 2147483647 w 313"/>
                <a:gd name="T27" fmla="*/ 0 h 54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13" h="54">
                  <a:moveTo>
                    <a:pt x="313" y="0"/>
                  </a:moveTo>
                  <a:cubicBezTo>
                    <a:pt x="313" y="37"/>
                    <a:pt x="313" y="37"/>
                    <a:pt x="313" y="37"/>
                  </a:cubicBezTo>
                  <a:cubicBezTo>
                    <a:pt x="313" y="46"/>
                    <a:pt x="306" y="54"/>
                    <a:pt x="296" y="54"/>
                  </a:cubicBezTo>
                  <a:cubicBezTo>
                    <a:pt x="261" y="54"/>
                    <a:pt x="261" y="54"/>
                    <a:pt x="261" y="54"/>
                  </a:cubicBezTo>
                  <a:cubicBezTo>
                    <a:pt x="252" y="54"/>
                    <a:pt x="244" y="46"/>
                    <a:pt x="244" y="37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313" y="0"/>
                    <a:pt x="313" y="0"/>
                    <a:pt x="313" y="0"/>
                  </a:cubicBezTo>
                  <a:close/>
                  <a:moveTo>
                    <a:pt x="69" y="0"/>
                  </a:moveTo>
                  <a:cubicBezTo>
                    <a:pt x="69" y="37"/>
                    <a:pt x="69" y="37"/>
                    <a:pt x="69" y="37"/>
                  </a:cubicBezTo>
                  <a:cubicBezTo>
                    <a:pt x="69" y="46"/>
                    <a:pt x="61" y="54"/>
                    <a:pt x="52" y="54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7" y="54"/>
                    <a:pt x="0" y="46"/>
                    <a:pt x="0" y="37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20" name="Rectangle 509"/>
            <p:cNvSpPr>
              <a:spLocks noChangeArrowheads="1"/>
            </p:cNvSpPr>
            <p:nvPr/>
          </p:nvSpPr>
          <p:spPr bwMode="auto">
            <a:xfrm>
              <a:off x="2415916" y="4181179"/>
              <a:ext cx="155608" cy="45219"/>
            </a:xfrm>
            <a:prstGeom prst="rect">
              <a:avLst/>
            </a:pr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21" name="Freeform 510"/>
            <p:cNvSpPr/>
            <p:nvPr/>
          </p:nvSpPr>
          <p:spPr bwMode="auto">
            <a:xfrm>
              <a:off x="2429881" y="3841367"/>
              <a:ext cx="127014" cy="49874"/>
            </a:xfrm>
            <a:custGeom>
              <a:avLst/>
              <a:gdLst>
                <a:gd name="T0" fmla="*/ 0 w 81"/>
                <a:gd name="T1" fmla="*/ 2147483647 h 32"/>
                <a:gd name="T2" fmla="*/ 0 w 81"/>
                <a:gd name="T3" fmla="*/ 2147483647 h 32"/>
                <a:gd name="T4" fmla="*/ 2147483647 w 81"/>
                <a:gd name="T5" fmla="*/ 0 h 32"/>
                <a:gd name="T6" fmla="*/ 2147483647 w 81"/>
                <a:gd name="T7" fmla="*/ 0 h 32"/>
                <a:gd name="T8" fmla="*/ 2147483647 w 81"/>
                <a:gd name="T9" fmla="*/ 2147483647 h 32"/>
                <a:gd name="T10" fmla="*/ 2147483647 w 81"/>
                <a:gd name="T11" fmla="*/ 2147483647 h 32"/>
                <a:gd name="T12" fmla="*/ 0 w 81"/>
                <a:gd name="T13" fmla="*/ 2147483647 h 3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81" h="32">
                  <a:moveTo>
                    <a:pt x="0" y="32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6" y="0"/>
                    <a:pt x="81" y="4"/>
                    <a:pt x="81" y="9"/>
                  </a:cubicBezTo>
                  <a:cubicBezTo>
                    <a:pt x="81" y="32"/>
                    <a:pt x="81" y="32"/>
                    <a:pt x="81" y="32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22" name="Freeform 511"/>
            <p:cNvSpPr>
              <a:spLocks noEditPoints="1"/>
            </p:cNvSpPr>
            <p:nvPr/>
          </p:nvSpPr>
          <p:spPr bwMode="auto">
            <a:xfrm>
              <a:off x="2450496" y="3852007"/>
              <a:ext cx="86449" cy="28594"/>
            </a:xfrm>
            <a:custGeom>
              <a:avLst/>
              <a:gdLst>
                <a:gd name="T0" fmla="*/ 2147483647 w 130"/>
                <a:gd name="T1" fmla="*/ 2147483647 h 43"/>
                <a:gd name="T2" fmla="*/ 2147483647 w 130"/>
                <a:gd name="T3" fmla="*/ 2147483647 h 43"/>
                <a:gd name="T4" fmla="*/ 2147483647 w 130"/>
                <a:gd name="T5" fmla="*/ 2147483647 h 43"/>
                <a:gd name="T6" fmla="*/ 2147483647 w 130"/>
                <a:gd name="T7" fmla="*/ 2147483647 h 43"/>
                <a:gd name="T8" fmla="*/ 2147483647 w 130"/>
                <a:gd name="T9" fmla="*/ 0 h 43"/>
                <a:gd name="T10" fmla="*/ 2147483647 w 130"/>
                <a:gd name="T11" fmla="*/ 0 h 43"/>
                <a:gd name="T12" fmla="*/ 2147483647 w 130"/>
                <a:gd name="T13" fmla="*/ 2147483647 h 43"/>
                <a:gd name="T14" fmla="*/ 2147483647 w 130"/>
                <a:gd name="T15" fmla="*/ 2147483647 h 43"/>
                <a:gd name="T16" fmla="*/ 2147483647 w 130"/>
                <a:gd name="T17" fmla="*/ 2147483647 h 43"/>
                <a:gd name="T18" fmla="*/ 2147483647 w 130"/>
                <a:gd name="T19" fmla="*/ 2147483647 h 43"/>
                <a:gd name="T20" fmla="*/ 2147483647 w 130"/>
                <a:gd name="T21" fmla="*/ 2147483647 h 43"/>
                <a:gd name="T22" fmla="*/ 2147483647 w 130"/>
                <a:gd name="T23" fmla="*/ 2147483647 h 43"/>
                <a:gd name="T24" fmla="*/ 2147483647 w 130"/>
                <a:gd name="T25" fmla="*/ 2147483647 h 43"/>
                <a:gd name="T26" fmla="*/ 2147483647 w 130"/>
                <a:gd name="T27" fmla="*/ 0 h 43"/>
                <a:gd name="T28" fmla="*/ 2147483647 w 130"/>
                <a:gd name="T29" fmla="*/ 0 h 43"/>
                <a:gd name="T30" fmla="*/ 2147483647 w 130"/>
                <a:gd name="T31" fmla="*/ 2147483647 h 43"/>
                <a:gd name="T32" fmla="*/ 2147483647 w 130"/>
                <a:gd name="T33" fmla="*/ 0 h 43"/>
                <a:gd name="T34" fmla="*/ 2147483647 w 130"/>
                <a:gd name="T35" fmla="*/ 0 h 43"/>
                <a:gd name="T36" fmla="*/ 2147483647 w 130"/>
                <a:gd name="T37" fmla="*/ 2147483647 h 43"/>
                <a:gd name="T38" fmla="*/ 2147483647 w 130"/>
                <a:gd name="T39" fmla="*/ 2147483647 h 43"/>
                <a:gd name="T40" fmla="*/ 2147483647 w 130"/>
                <a:gd name="T41" fmla="*/ 2147483647 h 43"/>
                <a:gd name="T42" fmla="*/ 2147483647 w 130"/>
                <a:gd name="T43" fmla="*/ 2147483647 h 43"/>
                <a:gd name="T44" fmla="*/ 2147483647 w 130"/>
                <a:gd name="T45" fmla="*/ 2147483647 h 43"/>
                <a:gd name="T46" fmla="*/ 2147483647 w 130"/>
                <a:gd name="T47" fmla="*/ 2147483647 h 43"/>
                <a:gd name="T48" fmla="*/ 2147483647 w 130"/>
                <a:gd name="T49" fmla="*/ 2147483647 h 43"/>
                <a:gd name="T50" fmla="*/ 2147483647 w 130"/>
                <a:gd name="T51" fmla="*/ 2147483647 h 43"/>
                <a:gd name="T52" fmla="*/ 2147483647 w 130"/>
                <a:gd name="T53" fmla="*/ 0 h 43"/>
                <a:gd name="T54" fmla="*/ 2147483647 w 130"/>
                <a:gd name="T55" fmla="*/ 0 h 43"/>
                <a:gd name="T56" fmla="*/ 2147483647 w 130"/>
                <a:gd name="T57" fmla="*/ 2147483647 h 43"/>
                <a:gd name="T58" fmla="*/ 2147483647 w 130"/>
                <a:gd name="T59" fmla="*/ 2147483647 h 43"/>
                <a:gd name="T60" fmla="*/ 2147483647 w 130"/>
                <a:gd name="T61" fmla="*/ 0 h 43"/>
                <a:gd name="T62" fmla="*/ 2147483647 w 130"/>
                <a:gd name="T63" fmla="*/ 0 h 43"/>
                <a:gd name="T64" fmla="*/ 2147483647 w 130"/>
                <a:gd name="T65" fmla="*/ 2147483647 h 43"/>
                <a:gd name="T66" fmla="*/ 2147483647 w 130"/>
                <a:gd name="T67" fmla="*/ 2147483647 h 43"/>
                <a:gd name="T68" fmla="*/ 2147483647 w 130"/>
                <a:gd name="T69" fmla="*/ 0 h 43"/>
                <a:gd name="T70" fmla="*/ 2147483647 w 130"/>
                <a:gd name="T71" fmla="*/ 0 h 43"/>
                <a:gd name="T72" fmla="*/ 2147483647 w 130"/>
                <a:gd name="T73" fmla="*/ 0 h 43"/>
                <a:gd name="T74" fmla="*/ 2147483647 w 130"/>
                <a:gd name="T75" fmla="*/ 0 h 43"/>
                <a:gd name="T76" fmla="*/ 2147483647 w 130"/>
                <a:gd name="T77" fmla="*/ 2147483647 h 43"/>
                <a:gd name="T78" fmla="*/ 2147483647 w 130"/>
                <a:gd name="T79" fmla="*/ 2147483647 h 43"/>
                <a:gd name="T80" fmla="*/ 2147483647 w 130"/>
                <a:gd name="T81" fmla="*/ 2147483647 h 43"/>
                <a:gd name="T82" fmla="*/ 2147483647 w 130"/>
                <a:gd name="T83" fmla="*/ 2147483647 h 43"/>
                <a:gd name="T84" fmla="*/ 2147483647 w 130"/>
                <a:gd name="T85" fmla="*/ 2147483647 h 43"/>
                <a:gd name="T86" fmla="*/ 2147483647 w 130"/>
                <a:gd name="T87" fmla="*/ 2147483647 h 43"/>
                <a:gd name="T88" fmla="*/ 2147483647 w 130"/>
                <a:gd name="T89" fmla="*/ 2147483647 h 43"/>
                <a:gd name="T90" fmla="*/ 2147483647 w 130"/>
                <a:gd name="T91" fmla="*/ 2147483647 h 43"/>
                <a:gd name="T92" fmla="*/ 2147483647 w 130"/>
                <a:gd name="T93" fmla="*/ 2147483647 h 43"/>
                <a:gd name="T94" fmla="*/ 2147483647 w 130"/>
                <a:gd name="T95" fmla="*/ 0 h 43"/>
                <a:gd name="T96" fmla="*/ 2147483647 w 130"/>
                <a:gd name="T97" fmla="*/ 2147483647 h 43"/>
                <a:gd name="T98" fmla="*/ 2147483647 w 130"/>
                <a:gd name="T99" fmla="*/ 2147483647 h 43"/>
                <a:gd name="T100" fmla="*/ 0 w 130"/>
                <a:gd name="T101" fmla="*/ 2147483647 h 43"/>
                <a:gd name="T102" fmla="*/ 0 w 130"/>
                <a:gd name="T103" fmla="*/ 0 h 43"/>
                <a:gd name="T104" fmla="*/ 2147483647 w 130"/>
                <a:gd name="T105" fmla="*/ 0 h 43"/>
                <a:gd name="T106" fmla="*/ 2147483647 w 130"/>
                <a:gd name="T107" fmla="*/ 2147483647 h 43"/>
                <a:gd name="T108" fmla="*/ 2147483647 w 130"/>
                <a:gd name="T109" fmla="*/ 2147483647 h 43"/>
                <a:gd name="T110" fmla="*/ 2147483647 w 130"/>
                <a:gd name="T111" fmla="*/ 2147483647 h 43"/>
                <a:gd name="T112" fmla="*/ 2147483647 w 130"/>
                <a:gd name="T113" fmla="*/ 2147483647 h 43"/>
                <a:gd name="T114" fmla="*/ 2147483647 w 130"/>
                <a:gd name="T115" fmla="*/ 2147483647 h 43"/>
                <a:gd name="T116" fmla="*/ 2147483647 w 130"/>
                <a:gd name="T117" fmla="*/ 2147483647 h 43"/>
                <a:gd name="T118" fmla="*/ 2147483647 w 130"/>
                <a:gd name="T119" fmla="*/ 2147483647 h 43"/>
                <a:gd name="T120" fmla="*/ 2147483647 w 130"/>
                <a:gd name="T121" fmla="*/ 2147483647 h 43"/>
                <a:gd name="T122" fmla="*/ 2147483647 w 130"/>
                <a:gd name="T123" fmla="*/ 2147483647 h 4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30" h="43">
                  <a:moveTo>
                    <a:pt x="54" y="33"/>
                  </a:moveTo>
                  <a:lnTo>
                    <a:pt x="54" y="26"/>
                  </a:lnTo>
                  <a:lnTo>
                    <a:pt x="59" y="26"/>
                  </a:lnTo>
                  <a:lnTo>
                    <a:pt x="54" y="10"/>
                  </a:lnTo>
                  <a:lnTo>
                    <a:pt x="54" y="0"/>
                  </a:lnTo>
                  <a:lnTo>
                    <a:pt x="59" y="0"/>
                  </a:lnTo>
                  <a:lnTo>
                    <a:pt x="75" y="43"/>
                  </a:lnTo>
                  <a:lnTo>
                    <a:pt x="66" y="43"/>
                  </a:lnTo>
                  <a:lnTo>
                    <a:pt x="61" y="33"/>
                  </a:lnTo>
                  <a:lnTo>
                    <a:pt x="54" y="33"/>
                  </a:lnTo>
                  <a:close/>
                  <a:moveTo>
                    <a:pt x="75" y="43"/>
                  </a:moveTo>
                  <a:lnTo>
                    <a:pt x="89" y="19"/>
                  </a:lnTo>
                  <a:lnTo>
                    <a:pt x="78" y="0"/>
                  </a:lnTo>
                  <a:lnTo>
                    <a:pt x="87" y="0"/>
                  </a:lnTo>
                  <a:lnTo>
                    <a:pt x="96" y="15"/>
                  </a:lnTo>
                  <a:lnTo>
                    <a:pt x="104" y="0"/>
                  </a:lnTo>
                  <a:lnTo>
                    <a:pt x="115" y="0"/>
                  </a:lnTo>
                  <a:lnTo>
                    <a:pt x="101" y="22"/>
                  </a:lnTo>
                  <a:lnTo>
                    <a:pt x="115" y="43"/>
                  </a:lnTo>
                  <a:lnTo>
                    <a:pt x="106" y="43"/>
                  </a:lnTo>
                  <a:lnTo>
                    <a:pt x="96" y="29"/>
                  </a:lnTo>
                  <a:lnTo>
                    <a:pt x="87" y="43"/>
                  </a:lnTo>
                  <a:lnTo>
                    <a:pt x="75" y="43"/>
                  </a:lnTo>
                  <a:close/>
                  <a:moveTo>
                    <a:pt x="120" y="43"/>
                  </a:moveTo>
                  <a:lnTo>
                    <a:pt x="120" y="0"/>
                  </a:lnTo>
                  <a:lnTo>
                    <a:pt x="130" y="0"/>
                  </a:lnTo>
                  <a:lnTo>
                    <a:pt x="130" y="43"/>
                  </a:lnTo>
                  <a:lnTo>
                    <a:pt x="120" y="43"/>
                  </a:lnTo>
                  <a:close/>
                  <a:moveTo>
                    <a:pt x="33" y="0"/>
                  </a:moveTo>
                  <a:lnTo>
                    <a:pt x="35" y="0"/>
                  </a:lnTo>
                  <a:lnTo>
                    <a:pt x="35" y="7"/>
                  </a:lnTo>
                  <a:lnTo>
                    <a:pt x="33" y="7"/>
                  </a:lnTo>
                  <a:lnTo>
                    <a:pt x="33" y="0"/>
                  </a:lnTo>
                  <a:close/>
                  <a:moveTo>
                    <a:pt x="54" y="0"/>
                  </a:moveTo>
                  <a:lnTo>
                    <a:pt x="49" y="0"/>
                  </a:lnTo>
                  <a:lnTo>
                    <a:pt x="33" y="38"/>
                  </a:lnTo>
                  <a:lnTo>
                    <a:pt x="33" y="43"/>
                  </a:lnTo>
                  <a:lnTo>
                    <a:pt x="40" y="43"/>
                  </a:lnTo>
                  <a:lnTo>
                    <a:pt x="44" y="33"/>
                  </a:lnTo>
                  <a:lnTo>
                    <a:pt x="54" y="33"/>
                  </a:lnTo>
                  <a:lnTo>
                    <a:pt x="54" y="26"/>
                  </a:lnTo>
                  <a:lnTo>
                    <a:pt x="47" y="26"/>
                  </a:lnTo>
                  <a:lnTo>
                    <a:pt x="54" y="10"/>
                  </a:lnTo>
                  <a:lnTo>
                    <a:pt x="54" y="0"/>
                  </a:lnTo>
                  <a:close/>
                  <a:moveTo>
                    <a:pt x="14" y="43"/>
                  </a:moveTo>
                  <a:lnTo>
                    <a:pt x="14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33" y="0"/>
                  </a:lnTo>
                  <a:lnTo>
                    <a:pt x="33" y="7"/>
                  </a:lnTo>
                  <a:lnTo>
                    <a:pt x="21" y="7"/>
                  </a:lnTo>
                  <a:lnTo>
                    <a:pt x="21" y="43"/>
                  </a:lnTo>
                  <a:lnTo>
                    <a:pt x="14" y="43"/>
                  </a:lnTo>
                  <a:close/>
                  <a:moveTo>
                    <a:pt x="33" y="38"/>
                  </a:moveTo>
                  <a:lnTo>
                    <a:pt x="30" y="43"/>
                  </a:lnTo>
                  <a:lnTo>
                    <a:pt x="33" y="43"/>
                  </a:lnTo>
                  <a:lnTo>
                    <a:pt x="33" y="38"/>
                  </a:lnTo>
                  <a:close/>
                </a:path>
              </a:pathLst>
            </a:cu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23" name="Rectangle 512"/>
            <p:cNvSpPr>
              <a:spLocks noChangeArrowheads="1"/>
            </p:cNvSpPr>
            <p:nvPr/>
          </p:nvSpPr>
          <p:spPr bwMode="auto">
            <a:xfrm>
              <a:off x="2390646" y="4100715"/>
              <a:ext cx="205483" cy="10640"/>
            </a:xfrm>
            <a:prstGeom prst="rect">
              <a:avLst/>
            </a:pr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24" name="Freeform 513"/>
            <p:cNvSpPr/>
            <p:nvPr/>
          </p:nvSpPr>
          <p:spPr bwMode="auto">
            <a:xfrm>
              <a:off x="2390646" y="4119335"/>
              <a:ext cx="205483" cy="7980"/>
            </a:xfrm>
            <a:custGeom>
              <a:avLst/>
              <a:gdLst>
                <a:gd name="T0" fmla="*/ 0 w 131"/>
                <a:gd name="T1" fmla="*/ 0 h 5"/>
                <a:gd name="T2" fmla="*/ 2147483647 w 131"/>
                <a:gd name="T3" fmla="*/ 0 h 5"/>
                <a:gd name="T4" fmla="*/ 2147483647 w 131"/>
                <a:gd name="T5" fmla="*/ 2147483647 h 5"/>
                <a:gd name="T6" fmla="*/ 0 w 131"/>
                <a:gd name="T7" fmla="*/ 2147483647 h 5"/>
                <a:gd name="T8" fmla="*/ 0 w 131"/>
                <a:gd name="T9" fmla="*/ 0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1" h="5">
                  <a:moveTo>
                    <a:pt x="0" y="0"/>
                  </a:moveTo>
                  <a:cubicBezTo>
                    <a:pt x="44" y="0"/>
                    <a:pt x="87" y="0"/>
                    <a:pt x="131" y="0"/>
                  </a:cubicBezTo>
                  <a:cubicBezTo>
                    <a:pt x="131" y="2"/>
                    <a:pt x="131" y="3"/>
                    <a:pt x="131" y="5"/>
                  </a:cubicBezTo>
                  <a:cubicBezTo>
                    <a:pt x="87" y="5"/>
                    <a:pt x="44" y="5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25" name="Rectangle 514"/>
            <p:cNvSpPr>
              <a:spLocks noChangeArrowheads="1"/>
            </p:cNvSpPr>
            <p:nvPr/>
          </p:nvSpPr>
          <p:spPr bwMode="auto">
            <a:xfrm>
              <a:off x="2390646" y="4136624"/>
              <a:ext cx="205483" cy="6650"/>
            </a:xfrm>
            <a:prstGeom prst="rect">
              <a:avLst/>
            </a:prstGeom>
            <a:solidFill>
              <a:srgbClr val="FFF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33812" name="组合 167"/>
          <p:cNvGrpSpPr/>
          <p:nvPr/>
        </p:nvGrpSpPr>
        <p:grpSpPr bwMode="auto">
          <a:xfrm>
            <a:off x="10155555" y="1664335"/>
            <a:ext cx="914400" cy="914400"/>
            <a:chOff x="4258665" y="3607693"/>
            <a:chExt cx="915076" cy="913962"/>
          </a:xfrm>
        </p:grpSpPr>
        <p:sp>
          <p:nvSpPr>
            <p:cNvPr id="33956" name="Freeform 82"/>
            <p:cNvSpPr/>
            <p:nvPr/>
          </p:nvSpPr>
          <p:spPr bwMode="auto">
            <a:xfrm>
              <a:off x="4258665" y="3607693"/>
              <a:ext cx="915076" cy="913962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1"/>
                    <a:pt x="491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1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6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1" y="0"/>
                    <a:pt x="526" y="36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9A5E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57" name="Freeform 234"/>
            <p:cNvSpPr/>
            <p:nvPr/>
          </p:nvSpPr>
          <p:spPr bwMode="auto">
            <a:xfrm>
              <a:off x="4500235" y="3828112"/>
              <a:ext cx="431934" cy="464218"/>
            </a:xfrm>
            <a:custGeom>
              <a:avLst/>
              <a:gdLst>
                <a:gd name="T0" fmla="*/ 2147483647 w 248"/>
                <a:gd name="T1" fmla="*/ 2147483647 h 267"/>
                <a:gd name="T2" fmla="*/ 2147483647 w 248"/>
                <a:gd name="T3" fmla="*/ 2147483647 h 267"/>
                <a:gd name="T4" fmla="*/ 0 w 248"/>
                <a:gd name="T5" fmla="*/ 2147483647 h 267"/>
                <a:gd name="T6" fmla="*/ 2147483647 w 248"/>
                <a:gd name="T7" fmla="*/ 2147483647 h 267"/>
                <a:gd name="T8" fmla="*/ 2147483647 w 248"/>
                <a:gd name="T9" fmla="*/ 2147483647 h 267"/>
                <a:gd name="T10" fmla="*/ 2147483647 w 248"/>
                <a:gd name="T11" fmla="*/ 2147483647 h 267"/>
                <a:gd name="T12" fmla="*/ 2147483647 w 248"/>
                <a:gd name="T13" fmla="*/ 2147483647 h 267"/>
                <a:gd name="T14" fmla="*/ 2147483647 w 248"/>
                <a:gd name="T15" fmla="*/ 2147483647 h 267"/>
                <a:gd name="T16" fmla="*/ 2147483647 w 248"/>
                <a:gd name="T17" fmla="*/ 2147483647 h 267"/>
                <a:gd name="T18" fmla="*/ 2147483647 w 248"/>
                <a:gd name="T19" fmla="*/ 2147483647 h 267"/>
                <a:gd name="T20" fmla="*/ 2147483647 w 248"/>
                <a:gd name="T21" fmla="*/ 2147483647 h 267"/>
                <a:gd name="T22" fmla="*/ 2147483647 w 248"/>
                <a:gd name="T23" fmla="*/ 2147483647 h 267"/>
                <a:gd name="T24" fmla="*/ 2147483647 w 248"/>
                <a:gd name="T25" fmla="*/ 2147483647 h 267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48" h="267">
                  <a:moveTo>
                    <a:pt x="189" y="73"/>
                  </a:moveTo>
                  <a:cubicBezTo>
                    <a:pt x="52" y="73"/>
                    <a:pt x="52" y="73"/>
                    <a:pt x="52" y="73"/>
                  </a:cubicBezTo>
                  <a:cubicBezTo>
                    <a:pt x="24" y="73"/>
                    <a:pt x="1" y="94"/>
                    <a:pt x="0" y="122"/>
                  </a:cubicBezTo>
                  <a:cubicBezTo>
                    <a:pt x="1" y="149"/>
                    <a:pt x="24" y="171"/>
                    <a:pt x="52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117" y="267"/>
                    <a:pt x="117" y="267"/>
                    <a:pt x="117" y="267"/>
                  </a:cubicBezTo>
                  <a:cubicBezTo>
                    <a:pt x="152" y="245"/>
                    <a:pt x="152" y="245"/>
                    <a:pt x="152" y="245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89" y="171"/>
                    <a:pt x="189" y="171"/>
                    <a:pt x="189" y="171"/>
                  </a:cubicBezTo>
                  <a:cubicBezTo>
                    <a:pt x="218" y="171"/>
                    <a:pt x="235" y="243"/>
                    <a:pt x="248" y="238"/>
                  </a:cubicBezTo>
                  <a:cubicBezTo>
                    <a:pt x="248" y="122"/>
                    <a:pt x="248" y="122"/>
                    <a:pt x="248" y="122"/>
                  </a:cubicBezTo>
                  <a:cubicBezTo>
                    <a:pt x="248" y="6"/>
                    <a:pt x="248" y="6"/>
                    <a:pt x="248" y="6"/>
                  </a:cubicBezTo>
                  <a:cubicBezTo>
                    <a:pt x="235" y="0"/>
                    <a:pt x="218" y="73"/>
                    <a:pt x="189" y="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58" name="Rectangle 235"/>
            <p:cNvSpPr>
              <a:spLocks noChangeArrowheads="1"/>
            </p:cNvSpPr>
            <p:nvPr/>
          </p:nvSpPr>
          <p:spPr bwMode="auto">
            <a:xfrm>
              <a:off x="4579275" y="3995097"/>
              <a:ext cx="79040" cy="12246"/>
            </a:xfrm>
            <a:prstGeom prst="rect">
              <a:avLst/>
            </a:prstGeom>
            <a:solidFill>
              <a:srgbClr val="8136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59" name="Rectangle 236"/>
            <p:cNvSpPr>
              <a:spLocks noChangeArrowheads="1"/>
            </p:cNvSpPr>
            <p:nvPr/>
          </p:nvSpPr>
          <p:spPr bwMode="auto">
            <a:xfrm>
              <a:off x="4579275" y="4035173"/>
              <a:ext cx="79040" cy="10019"/>
            </a:xfrm>
            <a:prstGeom prst="rect">
              <a:avLst/>
            </a:prstGeom>
            <a:solidFill>
              <a:srgbClr val="8136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60" name="Rectangle 237"/>
            <p:cNvSpPr>
              <a:spLocks noChangeArrowheads="1"/>
            </p:cNvSpPr>
            <p:nvPr/>
          </p:nvSpPr>
          <p:spPr bwMode="auto">
            <a:xfrm>
              <a:off x="4579275" y="4073023"/>
              <a:ext cx="79040" cy="12246"/>
            </a:xfrm>
            <a:prstGeom prst="rect">
              <a:avLst/>
            </a:prstGeom>
            <a:solidFill>
              <a:srgbClr val="8136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961" name="Freeform 238"/>
            <p:cNvSpPr/>
            <p:nvPr/>
          </p:nvSpPr>
          <p:spPr bwMode="auto">
            <a:xfrm>
              <a:off x="4552558" y="3963927"/>
              <a:ext cx="0" cy="0"/>
            </a:xfrm>
            <a:custGeom>
              <a:avLst/>
              <a:gdLst>
                <a:gd name="T0" fmla="*/ 0 60000 65536"/>
                <a:gd name="T1" fmla="*/ 0 60000 65536"/>
                <a:gd name="T2" fmla="*/ 0 60000 65536"/>
                <a:gd name="T3" fmla="*/ 0 60000 65536"/>
              </a:gdLst>
              <a:ahLst/>
              <a:cxnLst>
                <a:cxn ang="T0">
                  <a:pos x="0" y="0"/>
                </a:cxn>
                <a:cxn ang="T1">
                  <a:pos x="0" y="0"/>
                </a:cxn>
                <a:cxn ang="T2">
                  <a:pos x="0" y="0"/>
                </a:cxn>
                <a:cxn ang="T3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136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962" name="Freeform 239"/>
            <p:cNvSpPr/>
            <p:nvPr/>
          </p:nvSpPr>
          <p:spPr bwMode="auto">
            <a:xfrm>
              <a:off x="4258665" y="4001776"/>
              <a:ext cx="673505" cy="519879"/>
            </a:xfrm>
            <a:custGeom>
              <a:avLst/>
              <a:gdLst>
                <a:gd name="T0" fmla="*/ 2147483647 w 387"/>
                <a:gd name="T1" fmla="*/ 2147483647 h 299"/>
                <a:gd name="T2" fmla="*/ 2147483647 w 387"/>
                <a:gd name="T3" fmla="*/ 2147483647 h 299"/>
                <a:gd name="T4" fmla="*/ 2147483647 w 387"/>
                <a:gd name="T5" fmla="*/ 2147483647 h 299"/>
                <a:gd name="T6" fmla="*/ 2147483647 w 387"/>
                <a:gd name="T7" fmla="*/ 2147483647 h 299"/>
                <a:gd name="T8" fmla="*/ 2147483647 w 387"/>
                <a:gd name="T9" fmla="*/ 2147483647 h 299"/>
                <a:gd name="T10" fmla="*/ 2147483647 w 387"/>
                <a:gd name="T11" fmla="*/ 2147483647 h 299"/>
                <a:gd name="T12" fmla="*/ 2147483647 w 387"/>
                <a:gd name="T13" fmla="*/ 2147483647 h 299"/>
                <a:gd name="T14" fmla="*/ 2147483647 w 387"/>
                <a:gd name="T15" fmla="*/ 0 h 299"/>
                <a:gd name="T16" fmla="*/ 0 w 387"/>
                <a:gd name="T17" fmla="*/ 2147483647 h 299"/>
                <a:gd name="T18" fmla="*/ 0 w 387"/>
                <a:gd name="T19" fmla="*/ 2147483647 h 299"/>
                <a:gd name="T20" fmla="*/ 2147483647 w 387"/>
                <a:gd name="T21" fmla="*/ 2147483647 h 299"/>
                <a:gd name="T22" fmla="*/ 2147483647 w 387"/>
                <a:gd name="T23" fmla="*/ 2147483647 h 299"/>
                <a:gd name="T24" fmla="*/ 2147483647 w 387"/>
                <a:gd name="T25" fmla="*/ 2147483647 h 299"/>
                <a:gd name="T26" fmla="*/ 2147483647 w 387"/>
                <a:gd name="T27" fmla="*/ 2147483647 h 299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87" h="299">
                  <a:moveTo>
                    <a:pt x="328" y="71"/>
                  </a:moveTo>
                  <a:cubicBezTo>
                    <a:pt x="245" y="71"/>
                    <a:pt x="245" y="71"/>
                    <a:pt x="245" y="71"/>
                  </a:cubicBezTo>
                  <a:cubicBezTo>
                    <a:pt x="291" y="145"/>
                    <a:pt x="291" y="145"/>
                    <a:pt x="291" y="145"/>
                  </a:cubicBezTo>
                  <a:cubicBezTo>
                    <a:pt x="256" y="167"/>
                    <a:pt x="256" y="167"/>
                    <a:pt x="256" y="167"/>
                  </a:cubicBezTo>
                  <a:cubicBezTo>
                    <a:pt x="197" y="71"/>
                    <a:pt x="197" y="71"/>
                    <a:pt x="197" y="71"/>
                  </a:cubicBezTo>
                  <a:cubicBezTo>
                    <a:pt x="191" y="71"/>
                    <a:pt x="191" y="71"/>
                    <a:pt x="191" y="71"/>
                  </a:cubicBezTo>
                  <a:cubicBezTo>
                    <a:pt x="163" y="71"/>
                    <a:pt x="140" y="49"/>
                    <a:pt x="139" y="22"/>
                  </a:cubicBezTo>
                  <a:cubicBezTo>
                    <a:pt x="139" y="14"/>
                    <a:pt x="141" y="7"/>
                    <a:pt x="145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264"/>
                    <a:pt x="35" y="299"/>
                    <a:pt x="79" y="299"/>
                  </a:cubicBezTo>
                  <a:cubicBezTo>
                    <a:pt x="254" y="299"/>
                    <a:pt x="254" y="299"/>
                    <a:pt x="254" y="299"/>
                  </a:cubicBezTo>
                  <a:cubicBezTo>
                    <a:pt x="387" y="138"/>
                    <a:pt x="387" y="138"/>
                    <a:pt x="387" y="138"/>
                  </a:cubicBezTo>
                  <a:cubicBezTo>
                    <a:pt x="374" y="143"/>
                    <a:pt x="357" y="71"/>
                    <a:pt x="328" y="71"/>
                  </a:cubicBezTo>
                  <a:close/>
                </a:path>
              </a:pathLst>
            </a:custGeom>
            <a:solidFill>
              <a:srgbClr val="8136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801" name="组合 73"/>
          <p:cNvGrpSpPr/>
          <p:nvPr/>
        </p:nvGrpSpPr>
        <p:grpSpPr bwMode="auto">
          <a:xfrm>
            <a:off x="1126808" y="1721168"/>
            <a:ext cx="915987" cy="914400"/>
            <a:chOff x="7957837" y="2487563"/>
            <a:chExt cx="915076" cy="915076"/>
          </a:xfrm>
        </p:grpSpPr>
        <p:sp>
          <p:nvSpPr>
            <p:cNvPr id="34036" name="Freeform 73"/>
            <p:cNvSpPr/>
            <p:nvPr/>
          </p:nvSpPr>
          <p:spPr bwMode="auto">
            <a:xfrm>
              <a:off x="7957837" y="2487563"/>
              <a:ext cx="915076" cy="915076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0"/>
                    <a:pt x="490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0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5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0" y="0"/>
                    <a:pt x="526" y="35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F5A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37" name="Freeform 97"/>
            <p:cNvSpPr/>
            <p:nvPr/>
          </p:nvSpPr>
          <p:spPr bwMode="auto">
            <a:xfrm>
              <a:off x="8214993" y="2635623"/>
              <a:ext cx="398537" cy="618957"/>
            </a:xfrm>
            <a:custGeom>
              <a:avLst/>
              <a:gdLst>
                <a:gd name="T0" fmla="*/ 2147483647 w 229"/>
                <a:gd name="T1" fmla="*/ 2147483647 h 356"/>
                <a:gd name="T2" fmla="*/ 2147483647 w 229"/>
                <a:gd name="T3" fmla="*/ 2147483647 h 356"/>
                <a:gd name="T4" fmla="*/ 2147483647 w 229"/>
                <a:gd name="T5" fmla="*/ 2147483647 h 356"/>
                <a:gd name="T6" fmla="*/ 0 w 229"/>
                <a:gd name="T7" fmla="*/ 2147483647 h 356"/>
                <a:gd name="T8" fmla="*/ 0 w 229"/>
                <a:gd name="T9" fmla="*/ 2147483647 h 356"/>
                <a:gd name="T10" fmla="*/ 2147483647 w 229"/>
                <a:gd name="T11" fmla="*/ 0 h 356"/>
                <a:gd name="T12" fmla="*/ 2147483647 w 229"/>
                <a:gd name="T13" fmla="*/ 0 h 356"/>
                <a:gd name="T14" fmla="*/ 2147483647 w 229"/>
                <a:gd name="T15" fmla="*/ 2147483647 h 356"/>
                <a:gd name="T16" fmla="*/ 2147483647 w 229"/>
                <a:gd name="T17" fmla="*/ 2147483647 h 35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29" h="356">
                  <a:moveTo>
                    <a:pt x="229" y="310"/>
                  </a:moveTo>
                  <a:cubicBezTo>
                    <a:pt x="229" y="335"/>
                    <a:pt x="209" y="356"/>
                    <a:pt x="183" y="356"/>
                  </a:cubicBezTo>
                  <a:cubicBezTo>
                    <a:pt x="46" y="356"/>
                    <a:pt x="46" y="356"/>
                    <a:pt x="46" y="356"/>
                  </a:cubicBezTo>
                  <a:cubicBezTo>
                    <a:pt x="20" y="356"/>
                    <a:pt x="0" y="335"/>
                    <a:pt x="0" y="31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0"/>
                    <a:pt x="20" y="0"/>
                    <a:pt x="46" y="0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209" y="0"/>
                    <a:pt x="229" y="20"/>
                    <a:pt x="229" y="46"/>
                  </a:cubicBezTo>
                  <a:lnTo>
                    <a:pt x="229" y="3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38" name="Freeform 98"/>
            <p:cNvSpPr/>
            <p:nvPr/>
          </p:nvSpPr>
          <p:spPr bwMode="auto">
            <a:xfrm>
              <a:off x="7957837" y="2697963"/>
              <a:ext cx="595579" cy="704675"/>
            </a:xfrm>
            <a:custGeom>
              <a:avLst/>
              <a:gdLst>
                <a:gd name="T0" fmla="*/ 2147483647 w 342"/>
                <a:gd name="T1" fmla="*/ 2147483647 h 405"/>
                <a:gd name="T2" fmla="*/ 2147483647 w 342"/>
                <a:gd name="T3" fmla="*/ 2147483647 h 405"/>
                <a:gd name="T4" fmla="*/ 2147483647 w 342"/>
                <a:gd name="T5" fmla="*/ 2147483647 h 405"/>
                <a:gd name="T6" fmla="*/ 2147483647 w 342"/>
                <a:gd name="T7" fmla="*/ 2147483647 h 405"/>
                <a:gd name="T8" fmla="*/ 2147483647 w 342"/>
                <a:gd name="T9" fmla="*/ 2147483647 h 405"/>
                <a:gd name="T10" fmla="*/ 2147483647 w 342"/>
                <a:gd name="T11" fmla="*/ 0 h 405"/>
                <a:gd name="T12" fmla="*/ 0 w 342"/>
                <a:gd name="T13" fmla="*/ 2147483647 h 405"/>
                <a:gd name="T14" fmla="*/ 0 w 342"/>
                <a:gd name="T15" fmla="*/ 2147483647 h 405"/>
                <a:gd name="T16" fmla="*/ 2147483647 w 342"/>
                <a:gd name="T17" fmla="*/ 2147483647 h 405"/>
                <a:gd name="T18" fmla="*/ 2147483647 w 342"/>
                <a:gd name="T19" fmla="*/ 2147483647 h 405"/>
                <a:gd name="T20" fmla="*/ 2147483647 w 342"/>
                <a:gd name="T21" fmla="*/ 2147483647 h 405"/>
                <a:gd name="T22" fmla="*/ 2147483647 w 342"/>
                <a:gd name="T23" fmla="*/ 2147483647 h 405"/>
                <a:gd name="T24" fmla="*/ 2147483647 w 342"/>
                <a:gd name="T25" fmla="*/ 2147483647 h 40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42" h="405">
                  <a:moveTo>
                    <a:pt x="331" y="320"/>
                  </a:moveTo>
                  <a:cubicBezTo>
                    <a:pt x="194" y="320"/>
                    <a:pt x="194" y="320"/>
                    <a:pt x="194" y="320"/>
                  </a:cubicBezTo>
                  <a:cubicBezTo>
                    <a:pt x="168" y="320"/>
                    <a:pt x="148" y="299"/>
                    <a:pt x="148" y="274"/>
                  </a:cubicBezTo>
                  <a:cubicBezTo>
                    <a:pt x="148" y="10"/>
                    <a:pt x="148" y="10"/>
                    <a:pt x="148" y="10"/>
                  </a:cubicBezTo>
                  <a:cubicBezTo>
                    <a:pt x="148" y="7"/>
                    <a:pt x="148" y="4"/>
                    <a:pt x="149" y="1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0" y="326"/>
                    <a:pt x="0" y="326"/>
                    <a:pt x="0" y="326"/>
                  </a:cubicBezTo>
                  <a:cubicBezTo>
                    <a:pt x="0" y="369"/>
                    <a:pt x="35" y="405"/>
                    <a:pt x="79" y="405"/>
                  </a:cubicBezTo>
                  <a:cubicBezTo>
                    <a:pt x="285" y="405"/>
                    <a:pt x="285" y="405"/>
                    <a:pt x="285" y="405"/>
                  </a:cubicBezTo>
                  <a:cubicBezTo>
                    <a:pt x="342" y="320"/>
                    <a:pt x="342" y="320"/>
                    <a:pt x="342" y="320"/>
                  </a:cubicBezTo>
                  <a:cubicBezTo>
                    <a:pt x="341" y="319"/>
                    <a:pt x="341" y="319"/>
                    <a:pt x="341" y="319"/>
                  </a:cubicBezTo>
                  <a:cubicBezTo>
                    <a:pt x="338" y="319"/>
                    <a:pt x="335" y="320"/>
                    <a:pt x="331" y="320"/>
                  </a:cubicBezTo>
                  <a:close/>
                </a:path>
              </a:pathLst>
            </a:cu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39" name="Freeform 99"/>
            <p:cNvSpPr/>
            <p:nvPr/>
          </p:nvSpPr>
          <p:spPr bwMode="auto">
            <a:xfrm>
              <a:off x="8255070" y="2697963"/>
              <a:ext cx="318384" cy="420801"/>
            </a:xfrm>
            <a:custGeom>
              <a:avLst/>
              <a:gdLst>
                <a:gd name="T0" fmla="*/ 2147483647 w 183"/>
                <a:gd name="T1" fmla="*/ 2147483647 h 242"/>
                <a:gd name="T2" fmla="*/ 2147483647 w 183"/>
                <a:gd name="T3" fmla="*/ 2147483647 h 242"/>
                <a:gd name="T4" fmla="*/ 2147483647 w 183"/>
                <a:gd name="T5" fmla="*/ 2147483647 h 242"/>
                <a:gd name="T6" fmla="*/ 0 w 183"/>
                <a:gd name="T7" fmla="*/ 2147483647 h 242"/>
                <a:gd name="T8" fmla="*/ 0 w 183"/>
                <a:gd name="T9" fmla="*/ 2147483647 h 242"/>
                <a:gd name="T10" fmla="*/ 2147483647 w 183"/>
                <a:gd name="T11" fmla="*/ 0 h 242"/>
                <a:gd name="T12" fmla="*/ 2147483647 w 183"/>
                <a:gd name="T13" fmla="*/ 0 h 242"/>
                <a:gd name="T14" fmla="*/ 2147483647 w 183"/>
                <a:gd name="T15" fmla="*/ 2147483647 h 242"/>
                <a:gd name="T16" fmla="*/ 2147483647 w 183"/>
                <a:gd name="T17" fmla="*/ 2147483647 h 24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83" h="242">
                  <a:moveTo>
                    <a:pt x="183" y="205"/>
                  </a:moveTo>
                  <a:cubicBezTo>
                    <a:pt x="183" y="225"/>
                    <a:pt x="167" y="242"/>
                    <a:pt x="146" y="242"/>
                  </a:cubicBezTo>
                  <a:cubicBezTo>
                    <a:pt x="37" y="242"/>
                    <a:pt x="37" y="242"/>
                    <a:pt x="37" y="242"/>
                  </a:cubicBezTo>
                  <a:cubicBezTo>
                    <a:pt x="17" y="242"/>
                    <a:pt x="0" y="225"/>
                    <a:pt x="0" y="20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16"/>
                    <a:pt x="17" y="0"/>
                    <a:pt x="37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67" y="0"/>
                    <a:pt x="183" y="16"/>
                    <a:pt x="183" y="36"/>
                  </a:cubicBezTo>
                  <a:lnTo>
                    <a:pt x="183" y="205"/>
                  </a:lnTo>
                  <a:close/>
                </a:path>
              </a:pathLst>
            </a:cu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40" name="Oval 100"/>
            <p:cNvSpPr>
              <a:spLocks noChangeArrowheads="1"/>
            </p:cNvSpPr>
            <p:nvPr/>
          </p:nvSpPr>
          <p:spPr bwMode="auto">
            <a:xfrm>
              <a:off x="8381978" y="3164407"/>
              <a:ext cx="64568" cy="62341"/>
            </a:xfrm>
            <a:prstGeom prst="ellipse">
              <a:avLst/>
            </a:pr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41" name="Rectangle 101"/>
            <p:cNvSpPr>
              <a:spLocks noChangeArrowheads="1"/>
            </p:cNvSpPr>
            <p:nvPr/>
          </p:nvSpPr>
          <p:spPr bwMode="auto">
            <a:xfrm>
              <a:off x="8286240" y="3176653"/>
              <a:ext cx="54549" cy="6679"/>
            </a:xfrm>
            <a:prstGeom prst="rect">
              <a:avLst/>
            </a:pr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42" name="Rectangle 102"/>
            <p:cNvSpPr>
              <a:spLocks noChangeArrowheads="1"/>
            </p:cNvSpPr>
            <p:nvPr/>
          </p:nvSpPr>
          <p:spPr bwMode="auto">
            <a:xfrm>
              <a:off x="8286240" y="3192238"/>
              <a:ext cx="54549" cy="6679"/>
            </a:xfrm>
            <a:prstGeom prst="rect">
              <a:avLst/>
            </a:pr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43" name="Rectangle 103"/>
            <p:cNvSpPr>
              <a:spLocks noChangeArrowheads="1"/>
            </p:cNvSpPr>
            <p:nvPr/>
          </p:nvSpPr>
          <p:spPr bwMode="auto">
            <a:xfrm>
              <a:off x="8286240" y="3208937"/>
              <a:ext cx="54549" cy="5566"/>
            </a:xfrm>
            <a:prstGeom prst="rect">
              <a:avLst/>
            </a:pr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044" name="Freeform 104"/>
            <p:cNvSpPr/>
            <p:nvPr/>
          </p:nvSpPr>
          <p:spPr bwMode="auto">
            <a:xfrm>
              <a:off x="8505547" y="3181106"/>
              <a:ext cx="36737" cy="30057"/>
            </a:xfrm>
            <a:custGeom>
              <a:avLst/>
              <a:gdLst>
                <a:gd name="T0" fmla="*/ 2147483647 w 33"/>
                <a:gd name="T1" fmla="*/ 0 h 27"/>
                <a:gd name="T2" fmla="*/ 2147483647 w 33"/>
                <a:gd name="T3" fmla="*/ 2147483647 h 27"/>
                <a:gd name="T4" fmla="*/ 2147483647 w 33"/>
                <a:gd name="T5" fmla="*/ 2147483647 h 27"/>
                <a:gd name="T6" fmla="*/ 2147483647 w 33"/>
                <a:gd name="T7" fmla="*/ 2147483647 h 27"/>
                <a:gd name="T8" fmla="*/ 0 w 33"/>
                <a:gd name="T9" fmla="*/ 2147483647 h 27"/>
                <a:gd name="T10" fmla="*/ 2147483647 w 33"/>
                <a:gd name="T11" fmla="*/ 2147483647 h 27"/>
                <a:gd name="T12" fmla="*/ 2147483647 w 33"/>
                <a:gd name="T13" fmla="*/ 2147483647 h 27"/>
                <a:gd name="T14" fmla="*/ 2147483647 w 33"/>
                <a:gd name="T15" fmla="*/ 2147483647 h 27"/>
                <a:gd name="T16" fmla="*/ 2147483647 w 33"/>
                <a:gd name="T17" fmla="*/ 2147483647 h 27"/>
                <a:gd name="T18" fmla="*/ 2147483647 w 33"/>
                <a:gd name="T19" fmla="*/ 2147483647 h 27"/>
                <a:gd name="T20" fmla="*/ 2147483647 w 33"/>
                <a:gd name="T21" fmla="*/ 0 h 27"/>
                <a:gd name="T22" fmla="*/ 2147483647 w 33"/>
                <a:gd name="T23" fmla="*/ 0 h 27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33" h="27">
                  <a:moveTo>
                    <a:pt x="30" y="0"/>
                  </a:moveTo>
                  <a:lnTo>
                    <a:pt x="30" y="16"/>
                  </a:lnTo>
                  <a:lnTo>
                    <a:pt x="16" y="16"/>
                  </a:lnTo>
                  <a:lnTo>
                    <a:pt x="16" y="8"/>
                  </a:lnTo>
                  <a:lnTo>
                    <a:pt x="0" y="18"/>
                  </a:lnTo>
                  <a:lnTo>
                    <a:pt x="16" y="27"/>
                  </a:lnTo>
                  <a:lnTo>
                    <a:pt x="16" y="21"/>
                  </a:lnTo>
                  <a:lnTo>
                    <a:pt x="33" y="21"/>
                  </a:lnTo>
                  <a:lnTo>
                    <a:pt x="33" y="16"/>
                  </a:lnTo>
                  <a:lnTo>
                    <a:pt x="33" y="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45" name="Rectangle 105"/>
            <p:cNvSpPr>
              <a:spLocks noChangeArrowheads="1"/>
            </p:cNvSpPr>
            <p:nvPr/>
          </p:nvSpPr>
          <p:spPr bwMode="auto">
            <a:xfrm>
              <a:off x="8375299" y="2661227"/>
              <a:ext cx="77926" cy="11132"/>
            </a:xfrm>
            <a:prstGeom prst="rect">
              <a:avLst/>
            </a:prstGeom>
            <a:solidFill>
              <a:srgbClr val="F29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pPr eaLnBrk="1" hangingPunct="1"/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33817" name="组合 267"/>
          <p:cNvGrpSpPr/>
          <p:nvPr/>
        </p:nvGrpSpPr>
        <p:grpSpPr bwMode="auto">
          <a:xfrm>
            <a:off x="1118553" y="2990850"/>
            <a:ext cx="914400" cy="914400"/>
            <a:chOff x="6731057" y="4705484"/>
            <a:chExt cx="915076" cy="915076"/>
          </a:xfrm>
        </p:grpSpPr>
        <p:sp>
          <p:nvSpPr>
            <p:cNvPr id="33860" name="Freeform 81"/>
            <p:cNvSpPr/>
            <p:nvPr/>
          </p:nvSpPr>
          <p:spPr bwMode="auto">
            <a:xfrm>
              <a:off x="6731057" y="4705484"/>
              <a:ext cx="915076" cy="915076"/>
            </a:xfrm>
            <a:custGeom>
              <a:avLst/>
              <a:gdLst>
                <a:gd name="T0" fmla="*/ 2147483647 w 526"/>
                <a:gd name="T1" fmla="*/ 2147483647 h 526"/>
                <a:gd name="T2" fmla="*/ 2147483647 w 526"/>
                <a:gd name="T3" fmla="*/ 2147483647 h 526"/>
                <a:gd name="T4" fmla="*/ 2147483647 w 526"/>
                <a:gd name="T5" fmla="*/ 2147483647 h 526"/>
                <a:gd name="T6" fmla="*/ 0 w 526"/>
                <a:gd name="T7" fmla="*/ 2147483647 h 526"/>
                <a:gd name="T8" fmla="*/ 0 w 526"/>
                <a:gd name="T9" fmla="*/ 2147483647 h 526"/>
                <a:gd name="T10" fmla="*/ 2147483647 w 526"/>
                <a:gd name="T11" fmla="*/ 0 h 526"/>
                <a:gd name="T12" fmla="*/ 2147483647 w 526"/>
                <a:gd name="T13" fmla="*/ 0 h 526"/>
                <a:gd name="T14" fmla="*/ 2147483647 w 526"/>
                <a:gd name="T15" fmla="*/ 2147483647 h 526"/>
                <a:gd name="T16" fmla="*/ 2147483647 w 526"/>
                <a:gd name="T17" fmla="*/ 2147483647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26" h="526">
                  <a:moveTo>
                    <a:pt x="526" y="447"/>
                  </a:moveTo>
                  <a:cubicBezTo>
                    <a:pt x="526" y="491"/>
                    <a:pt x="491" y="526"/>
                    <a:pt x="447" y="526"/>
                  </a:cubicBezTo>
                  <a:cubicBezTo>
                    <a:pt x="79" y="526"/>
                    <a:pt x="79" y="526"/>
                    <a:pt x="79" y="526"/>
                  </a:cubicBezTo>
                  <a:cubicBezTo>
                    <a:pt x="35" y="526"/>
                    <a:pt x="0" y="491"/>
                    <a:pt x="0" y="447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6"/>
                    <a:pt x="35" y="0"/>
                    <a:pt x="7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91" y="0"/>
                    <a:pt x="526" y="36"/>
                    <a:pt x="526" y="79"/>
                  </a:cubicBezTo>
                  <a:lnTo>
                    <a:pt x="526" y="447"/>
                  </a:lnTo>
                  <a:close/>
                </a:path>
              </a:pathLst>
            </a:custGeom>
            <a:solidFill>
              <a:srgbClr val="9A5E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1" name="Freeform 195"/>
            <p:cNvSpPr/>
            <p:nvPr/>
          </p:nvSpPr>
          <p:spPr bwMode="auto">
            <a:xfrm>
              <a:off x="6910287" y="4935923"/>
              <a:ext cx="159192" cy="290553"/>
            </a:xfrm>
            <a:custGeom>
              <a:avLst/>
              <a:gdLst>
                <a:gd name="T0" fmla="*/ 2147483647 w 91"/>
                <a:gd name="T1" fmla="*/ 2147483647 h 167"/>
                <a:gd name="T2" fmla="*/ 2147483647 w 91"/>
                <a:gd name="T3" fmla="*/ 2147483647 h 167"/>
                <a:gd name="T4" fmla="*/ 2147483647 w 91"/>
                <a:gd name="T5" fmla="*/ 2147483647 h 167"/>
                <a:gd name="T6" fmla="*/ 2147483647 w 91"/>
                <a:gd name="T7" fmla="*/ 2147483647 h 167"/>
                <a:gd name="T8" fmla="*/ 2147483647 w 91"/>
                <a:gd name="T9" fmla="*/ 2147483647 h 167"/>
                <a:gd name="T10" fmla="*/ 2147483647 w 91"/>
                <a:gd name="T11" fmla="*/ 2147483647 h 167"/>
                <a:gd name="T12" fmla="*/ 2147483647 w 91"/>
                <a:gd name="T13" fmla="*/ 2147483647 h 167"/>
                <a:gd name="T14" fmla="*/ 2147483647 w 91"/>
                <a:gd name="T15" fmla="*/ 0 h 167"/>
                <a:gd name="T16" fmla="*/ 2147483647 w 91"/>
                <a:gd name="T17" fmla="*/ 2147483647 h 167"/>
                <a:gd name="T18" fmla="*/ 2147483647 w 91"/>
                <a:gd name="T19" fmla="*/ 2147483647 h 167"/>
                <a:gd name="T20" fmla="*/ 2147483647 w 91"/>
                <a:gd name="T21" fmla="*/ 2147483647 h 167"/>
                <a:gd name="T22" fmla="*/ 2147483647 w 91"/>
                <a:gd name="T23" fmla="*/ 2147483647 h 167"/>
                <a:gd name="T24" fmla="*/ 2147483647 w 91"/>
                <a:gd name="T25" fmla="*/ 2147483647 h 167"/>
                <a:gd name="T26" fmla="*/ 2147483647 w 91"/>
                <a:gd name="T27" fmla="*/ 2147483647 h 167"/>
                <a:gd name="T28" fmla="*/ 2147483647 w 91"/>
                <a:gd name="T29" fmla="*/ 2147483647 h 167"/>
                <a:gd name="T30" fmla="*/ 2147483647 w 91"/>
                <a:gd name="T31" fmla="*/ 2147483647 h 167"/>
                <a:gd name="T32" fmla="*/ 2147483647 w 91"/>
                <a:gd name="T33" fmla="*/ 2147483647 h 167"/>
                <a:gd name="T34" fmla="*/ 2147483647 w 91"/>
                <a:gd name="T35" fmla="*/ 2147483647 h 167"/>
                <a:gd name="T36" fmla="*/ 2147483647 w 91"/>
                <a:gd name="T37" fmla="*/ 2147483647 h 167"/>
                <a:gd name="T38" fmla="*/ 2147483647 w 91"/>
                <a:gd name="T39" fmla="*/ 2147483647 h 167"/>
                <a:gd name="T40" fmla="*/ 2147483647 w 91"/>
                <a:gd name="T41" fmla="*/ 2147483647 h 167"/>
                <a:gd name="T42" fmla="*/ 2147483647 w 91"/>
                <a:gd name="T43" fmla="*/ 2147483647 h 167"/>
                <a:gd name="T44" fmla="*/ 2147483647 w 91"/>
                <a:gd name="T45" fmla="*/ 2147483647 h 167"/>
                <a:gd name="T46" fmla="*/ 2147483647 w 91"/>
                <a:gd name="T47" fmla="*/ 2147483647 h 167"/>
                <a:gd name="T48" fmla="*/ 2147483647 w 91"/>
                <a:gd name="T49" fmla="*/ 2147483647 h 167"/>
                <a:gd name="T50" fmla="*/ 2147483647 w 91"/>
                <a:gd name="T51" fmla="*/ 2147483647 h 167"/>
                <a:gd name="T52" fmla="*/ 2147483647 w 91"/>
                <a:gd name="T53" fmla="*/ 2147483647 h 167"/>
                <a:gd name="T54" fmla="*/ 2147483647 w 91"/>
                <a:gd name="T55" fmla="*/ 2147483647 h 167"/>
                <a:gd name="T56" fmla="*/ 2147483647 w 91"/>
                <a:gd name="T57" fmla="*/ 2147483647 h 167"/>
                <a:gd name="T58" fmla="*/ 2147483647 w 91"/>
                <a:gd name="T59" fmla="*/ 2147483647 h 167"/>
                <a:gd name="T60" fmla="*/ 2147483647 w 91"/>
                <a:gd name="T61" fmla="*/ 2147483647 h 167"/>
                <a:gd name="T62" fmla="*/ 2147483647 w 91"/>
                <a:gd name="T63" fmla="*/ 2147483647 h 167"/>
                <a:gd name="T64" fmla="*/ 2147483647 w 91"/>
                <a:gd name="T65" fmla="*/ 2147483647 h 167"/>
                <a:gd name="T66" fmla="*/ 2147483647 w 91"/>
                <a:gd name="T67" fmla="*/ 2147483647 h 167"/>
                <a:gd name="T68" fmla="*/ 2147483647 w 91"/>
                <a:gd name="T69" fmla="*/ 2147483647 h 167"/>
                <a:gd name="T70" fmla="*/ 2147483647 w 91"/>
                <a:gd name="T71" fmla="*/ 2147483647 h 167"/>
                <a:gd name="T72" fmla="*/ 2147483647 w 91"/>
                <a:gd name="T73" fmla="*/ 2147483647 h 167"/>
                <a:gd name="T74" fmla="*/ 2147483647 w 91"/>
                <a:gd name="T75" fmla="*/ 2147483647 h 167"/>
                <a:gd name="T76" fmla="*/ 2147483647 w 91"/>
                <a:gd name="T77" fmla="*/ 2147483647 h 167"/>
                <a:gd name="T78" fmla="*/ 2147483647 w 91"/>
                <a:gd name="T79" fmla="*/ 2147483647 h 167"/>
                <a:gd name="T80" fmla="*/ 2147483647 w 91"/>
                <a:gd name="T81" fmla="*/ 2147483647 h 167"/>
                <a:gd name="T82" fmla="*/ 2147483647 w 91"/>
                <a:gd name="T83" fmla="*/ 2147483647 h 167"/>
                <a:gd name="T84" fmla="*/ 2147483647 w 91"/>
                <a:gd name="T85" fmla="*/ 2147483647 h 167"/>
                <a:gd name="T86" fmla="*/ 2147483647 w 91"/>
                <a:gd name="T87" fmla="*/ 2147483647 h 167"/>
                <a:gd name="T88" fmla="*/ 0 w 91"/>
                <a:gd name="T89" fmla="*/ 2147483647 h 167"/>
                <a:gd name="T90" fmla="*/ 2147483647 w 91"/>
                <a:gd name="T91" fmla="*/ 2147483647 h 16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91" h="167">
                  <a:moveTo>
                    <a:pt x="2" y="130"/>
                  </a:moveTo>
                  <a:cubicBezTo>
                    <a:pt x="2" y="132"/>
                    <a:pt x="2" y="134"/>
                    <a:pt x="3" y="136"/>
                  </a:cubicBezTo>
                  <a:cubicBezTo>
                    <a:pt x="3" y="136"/>
                    <a:pt x="3" y="137"/>
                    <a:pt x="3" y="137"/>
                  </a:cubicBezTo>
                  <a:cubicBezTo>
                    <a:pt x="3" y="138"/>
                    <a:pt x="3" y="138"/>
                    <a:pt x="3" y="139"/>
                  </a:cubicBezTo>
                  <a:cubicBezTo>
                    <a:pt x="8" y="143"/>
                    <a:pt x="40" y="167"/>
                    <a:pt x="85" y="167"/>
                  </a:cubicBezTo>
                  <a:cubicBezTo>
                    <a:pt x="87" y="167"/>
                    <a:pt x="89" y="167"/>
                    <a:pt x="91" y="167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66" y="54"/>
                    <a:pt x="68" y="14"/>
                    <a:pt x="70" y="0"/>
                  </a:cubicBezTo>
                  <a:cubicBezTo>
                    <a:pt x="69" y="1"/>
                    <a:pt x="68" y="1"/>
                    <a:pt x="68" y="2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5" y="4"/>
                    <a:pt x="64" y="4"/>
                    <a:pt x="63" y="5"/>
                  </a:cubicBezTo>
                  <a:cubicBezTo>
                    <a:pt x="62" y="6"/>
                    <a:pt x="61" y="7"/>
                    <a:pt x="61" y="7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9" y="9"/>
                    <a:pt x="58" y="9"/>
                  </a:cubicBezTo>
                  <a:cubicBezTo>
                    <a:pt x="52" y="14"/>
                    <a:pt x="47" y="20"/>
                    <a:pt x="42" y="26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0" y="27"/>
                    <a:pt x="39" y="28"/>
                    <a:pt x="38" y="29"/>
                  </a:cubicBezTo>
                  <a:cubicBezTo>
                    <a:pt x="38" y="30"/>
                    <a:pt x="37" y="32"/>
                    <a:pt x="36" y="33"/>
                  </a:cubicBezTo>
                  <a:cubicBezTo>
                    <a:pt x="35" y="33"/>
                    <a:pt x="35" y="34"/>
                    <a:pt x="35" y="34"/>
                  </a:cubicBezTo>
                  <a:cubicBezTo>
                    <a:pt x="33" y="36"/>
                    <a:pt x="32" y="37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8" y="43"/>
                    <a:pt x="26" y="47"/>
                    <a:pt x="24" y="51"/>
                  </a:cubicBezTo>
                  <a:cubicBezTo>
                    <a:pt x="23" y="52"/>
                    <a:pt x="22" y="54"/>
                    <a:pt x="21" y="56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0" y="57"/>
                    <a:pt x="20" y="58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6" y="65"/>
                    <a:pt x="14" y="71"/>
                    <a:pt x="12" y="77"/>
                  </a:cubicBezTo>
                  <a:cubicBezTo>
                    <a:pt x="11" y="80"/>
                    <a:pt x="10" y="82"/>
                    <a:pt x="9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8" y="87"/>
                    <a:pt x="8" y="88"/>
                    <a:pt x="8" y="89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90"/>
                    <a:pt x="8" y="90"/>
                    <a:pt x="7" y="90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93"/>
                    <a:pt x="7" y="94"/>
                    <a:pt x="6" y="96"/>
                  </a:cubicBezTo>
                  <a:cubicBezTo>
                    <a:pt x="6" y="97"/>
                    <a:pt x="6" y="97"/>
                    <a:pt x="6" y="97"/>
                  </a:cubicBezTo>
                  <a:cubicBezTo>
                    <a:pt x="5" y="99"/>
                    <a:pt x="5" y="101"/>
                    <a:pt x="5" y="102"/>
                  </a:cubicBezTo>
                  <a:cubicBezTo>
                    <a:pt x="5" y="104"/>
                    <a:pt x="5" y="104"/>
                    <a:pt x="5" y="104"/>
                  </a:cubicBezTo>
                  <a:cubicBezTo>
                    <a:pt x="4" y="105"/>
                    <a:pt x="4" y="107"/>
                    <a:pt x="4" y="109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3" y="112"/>
                    <a:pt x="3" y="113"/>
                    <a:pt x="3" y="116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3" y="119"/>
                    <a:pt x="3" y="121"/>
                    <a:pt x="3" y="123"/>
                  </a:cubicBezTo>
                  <a:cubicBezTo>
                    <a:pt x="3" y="124"/>
                    <a:pt x="3" y="124"/>
                    <a:pt x="3" y="124"/>
                  </a:cubicBezTo>
                  <a:cubicBezTo>
                    <a:pt x="2" y="126"/>
                    <a:pt x="2" y="128"/>
                    <a:pt x="2" y="130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2" y="130"/>
                    <a:pt x="2" y="130"/>
                    <a:pt x="2" y="1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2" name="Freeform 196"/>
            <p:cNvSpPr/>
            <p:nvPr/>
          </p:nvSpPr>
          <p:spPr bwMode="auto">
            <a:xfrm>
              <a:off x="6915853" y="5188626"/>
              <a:ext cx="269402" cy="220420"/>
            </a:xfrm>
            <a:custGeom>
              <a:avLst/>
              <a:gdLst>
                <a:gd name="T0" fmla="*/ 2147483647 w 155"/>
                <a:gd name="T1" fmla="*/ 2147483647 h 127"/>
                <a:gd name="T2" fmla="*/ 2147483647 w 155"/>
                <a:gd name="T3" fmla="*/ 2147483647 h 127"/>
                <a:gd name="T4" fmla="*/ 2147483647 w 155"/>
                <a:gd name="T5" fmla="*/ 2147483647 h 127"/>
                <a:gd name="T6" fmla="*/ 2147483647 w 155"/>
                <a:gd name="T7" fmla="*/ 2147483647 h 127"/>
                <a:gd name="T8" fmla="*/ 2147483647 w 155"/>
                <a:gd name="T9" fmla="*/ 2147483647 h 127"/>
                <a:gd name="T10" fmla="*/ 2147483647 w 155"/>
                <a:gd name="T11" fmla="*/ 2147483647 h 127"/>
                <a:gd name="T12" fmla="*/ 2147483647 w 155"/>
                <a:gd name="T13" fmla="*/ 2147483647 h 127"/>
                <a:gd name="T14" fmla="*/ 2147483647 w 155"/>
                <a:gd name="T15" fmla="*/ 2147483647 h 127"/>
                <a:gd name="T16" fmla="*/ 2147483647 w 155"/>
                <a:gd name="T17" fmla="*/ 2147483647 h 127"/>
                <a:gd name="T18" fmla="*/ 2147483647 w 155"/>
                <a:gd name="T19" fmla="*/ 2147483647 h 127"/>
                <a:gd name="T20" fmla="*/ 2147483647 w 155"/>
                <a:gd name="T21" fmla="*/ 2147483647 h 127"/>
                <a:gd name="T22" fmla="*/ 2147483647 w 155"/>
                <a:gd name="T23" fmla="*/ 2147483647 h 127"/>
                <a:gd name="T24" fmla="*/ 2147483647 w 155"/>
                <a:gd name="T25" fmla="*/ 2147483647 h 127"/>
                <a:gd name="T26" fmla="*/ 2147483647 w 155"/>
                <a:gd name="T27" fmla="*/ 2147483647 h 127"/>
                <a:gd name="T28" fmla="*/ 2147483647 w 155"/>
                <a:gd name="T29" fmla="*/ 2147483647 h 127"/>
                <a:gd name="T30" fmla="*/ 2147483647 w 155"/>
                <a:gd name="T31" fmla="*/ 2147483647 h 127"/>
                <a:gd name="T32" fmla="*/ 2147483647 w 155"/>
                <a:gd name="T33" fmla="*/ 2147483647 h 127"/>
                <a:gd name="T34" fmla="*/ 2147483647 w 155"/>
                <a:gd name="T35" fmla="*/ 2147483647 h 127"/>
                <a:gd name="T36" fmla="*/ 2147483647 w 155"/>
                <a:gd name="T37" fmla="*/ 2147483647 h 127"/>
                <a:gd name="T38" fmla="*/ 2147483647 w 155"/>
                <a:gd name="T39" fmla="*/ 2147483647 h 127"/>
                <a:gd name="T40" fmla="*/ 2147483647 w 155"/>
                <a:gd name="T41" fmla="*/ 2147483647 h 127"/>
                <a:gd name="T42" fmla="*/ 2147483647 w 155"/>
                <a:gd name="T43" fmla="*/ 2147483647 h 127"/>
                <a:gd name="T44" fmla="*/ 2147483647 w 155"/>
                <a:gd name="T45" fmla="*/ 2147483647 h 127"/>
                <a:gd name="T46" fmla="*/ 0 w 155"/>
                <a:gd name="T47" fmla="*/ 0 h 127"/>
                <a:gd name="T48" fmla="*/ 0 w 155"/>
                <a:gd name="T49" fmla="*/ 2147483647 h 127"/>
                <a:gd name="T50" fmla="*/ 2147483647 w 155"/>
                <a:gd name="T51" fmla="*/ 2147483647 h 127"/>
                <a:gd name="T52" fmla="*/ 2147483647 w 155"/>
                <a:gd name="T53" fmla="*/ 2147483647 h 127"/>
                <a:gd name="T54" fmla="*/ 2147483647 w 155"/>
                <a:gd name="T55" fmla="*/ 2147483647 h 127"/>
                <a:gd name="T56" fmla="*/ 2147483647 w 155"/>
                <a:gd name="T57" fmla="*/ 2147483647 h 127"/>
                <a:gd name="T58" fmla="*/ 2147483647 w 155"/>
                <a:gd name="T59" fmla="*/ 2147483647 h 127"/>
                <a:gd name="T60" fmla="*/ 2147483647 w 155"/>
                <a:gd name="T61" fmla="*/ 2147483647 h 127"/>
                <a:gd name="T62" fmla="*/ 2147483647 w 155"/>
                <a:gd name="T63" fmla="*/ 2147483647 h 127"/>
                <a:gd name="T64" fmla="*/ 2147483647 w 155"/>
                <a:gd name="T65" fmla="*/ 2147483647 h 127"/>
                <a:gd name="T66" fmla="*/ 2147483647 w 155"/>
                <a:gd name="T67" fmla="*/ 2147483647 h 127"/>
                <a:gd name="T68" fmla="*/ 2147483647 w 155"/>
                <a:gd name="T69" fmla="*/ 2147483647 h 127"/>
                <a:gd name="T70" fmla="*/ 2147483647 w 155"/>
                <a:gd name="T71" fmla="*/ 2147483647 h 127"/>
                <a:gd name="T72" fmla="*/ 2147483647 w 155"/>
                <a:gd name="T73" fmla="*/ 2147483647 h 127"/>
                <a:gd name="T74" fmla="*/ 2147483647 w 155"/>
                <a:gd name="T75" fmla="*/ 2147483647 h 127"/>
                <a:gd name="T76" fmla="*/ 2147483647 w 155"/>
                <a:gd name="T77" fmla="*/ 2147483647 h 127"/>
                <a:gd name="T78" fmla="*/ 2147483647 w 155"/>
                <a:gd name="T79" fmla="*/ 2147483647 h 127"/>
                <a:gd name="T80" fmla="*/ 2147483647 w 155"/>
                <a:gd name="T81" fmla="*/ 2147483647 h 127"/>
                <a:gd name="T82" fmla="*/ 2147483647 w 155"/>
                <a:gd name="T83" fmla="*/ 2147483647 h 127"/>
                <a:gd name="T84" fmla="*/ 2147483647 w 155"/>
                <a:gd name="T85" fmla="*/ 2147483647 h 127"/>
                <a:gd name="T86" fmla="*/ 2147483647 w 155"/>
                <a:gd name="T87" fmla="*/ 2147483647 h 127"/>
                <a:gd name="T88" fmla="*/ 2147483647 w 155"/>
                <a:gd name="T89" fmla="*/ 2147483647 h 127"/>
                <a:gd name="T90" fmla="*/ 2147483647 w 155"/>
                <a:gd name="T91" fmla="*/ 2147483647 h 127"/>
                <a:gd name="T92" fmla="*/ 2147483647 w 155"/>
                <a:gd name="T93" fmla="*/ 2147483647 h 127"/>
                <a:gd name="T94" fmla="*/ 2147483647 w 155"/>
                <a:gd name="T95" fmla="*/ 2147483647 h 127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155" h="127">
                  <a:moveTo>
                    <a:pt x="26" y="74"/>
                  </a:moveTo>
                  <a:cubicBezTo>
                    <a:pt x="27" y="74"/>
                    <a:pt x="27" y="74"/>
                    <a:pt x="27" y="75"/>
                  </a:cubicBezTo>
                  <a:cubicBezTo>
                    <a:pt x="27" y="75"/>
                    <a:pt x="27" y="75"/>
                    <a:pt x="27" y="75"/>
                  </a:cubicBezTo>
                  <a:cubicBezTo>
                    <a:pt x="28" y="76"/>
                    <a:pt x="29" y="78"/>
                    <a:pt x="30" y="7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2" y="81"/>
                    <a:pt x="33" y="82"/>
                    <a:pt x="33" y="84"/>
                  </a:cubicBezTo>
                  <a:cubicBezTo>
                    <a:pt x="34" y="84"/>
                    <a:pt x="35" y="85"/>
                    <a:pt x="35" y="86"/>
                  </a:cubicBezTo>
                  <a:cubicBezTo>
                    <a:pt x="36" y="87"/>
                    <a:pt x="36" y="87"/>
                    <a:pt x="36" y="87"/>
                  </a:cubicBezTo>
                  <a:cubicBezTo>
                    <a:pt x="37" y="87"/>
                    <a:pt x="37" y="88"/>
                    <a:pt x="37" y="88"/>
                  </a:cubicBezTo>
                  <a:cubicBezTo>
                    <a:pt x="43" y="94"/>
                    <a:pt x="48" y="100"/>
                    <a:pt x="54" y="105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6" y="106"/>
                    <a:pt x="57" y="107"/>
                    <a:pt x="58" y="108"/>
                  </a:cubicBezTo>
                  <a:cubicBezTo>
                    <a:pt x="59" y="109"/>
                    <a:pt x="60" y="110"/>
                    <a:pt x="61" y="111"/>
                  </a:cubicBezTo>
                  <a:cubicBezTo>
                    <a:pt x="61" y="111"/>
                    <a:pt x="62" y="112"/>
                    <a:pt x="62" y="112"/>
                  </a:cubicBezTo>
                  <a:cubicBezTo>
                    <a:pt x="64" y="113"/>
                    <a:pt x="66" y="114"/>
                    <a:pt x="67" y="115"/>
                  </a:cubicBezTo>
                  <a:cubicBezTo>
                    <a:pt x="67" y="116"/>
                    <a:pt x="67" y="116"/>
                    <a:pt x="67" y="116"/>
                  </a:cubicBezTo>
                  <a:cubicBezTo>
                    <a:pt x="71" y="118"/>
                    <a:pt x="75" y="121"/>
                    <a:pt x="79" y="123"/>
                  </a:cubicBezTo>
                  <a:cubicBezTo>
                    <a:pt x="80" y="124"/>
                    <a:pt x="82" y="125"/>
                    <a:pt x="84" y="126"/>
                  </a:cubicBezTo>
                  <a:cubicBezTo>
                    <a:pt x="85" y="126"/>
                    <a:pt x="85" y="126"/>
                    <a:pt x="85" y="126"/>
                  </a:cubicBezTo>
                  <a:cubicBezTo>
                    <a:pt x="85" y="126"/>
                    <a:pt x="86" y="127"/>
                    <a:pt x="87" y="127"/>
                  </a:cubicBezTo>
                  <a:cubicBezTo>
                    <a:pt x="93" y="125"/>
                    <a:pt x="133" y="108"/>
                    <a:pt x="155" y="64"/>
                  </a:cubicBezTo>
                  <a:cubicBezTo>
                    <a:pt x="90" y="27"/>
                    <a:pt x="90" y="27"/>
                    <a:pt x="90" y="27"/>
                  </a:cubicBezTo>
                  <a:cubicBezTo>
                    <a:pt x="87" y="27"/>
                    <a:pt x="85" y="27"/>
                    <a:pt x="82" y="27"/>
                  </a:cubicBezTo>
                  <a:cubicBezTo>
                    <a:pt x="41" y="27"/>
                    <a:pt x="11" y="8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1" y="7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1"/>
                    <a:pt x="2" y="13"/>
                    <a:pt x="2" y="14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7"/>
                    <a:pt x="3" y="18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4" y="21"/>
                    <a:pt x="4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5"/>
                    <a:pt x="5" y="26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8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6" y="30"/>
                    <a:pt x="6" y="31"/>
                    <a:pt x="7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8" y="36"/>
                    <a:pt x="8" y="38"/>
                    <a:pt x="9" y="39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0" y="42"/>
                    <a:pt x="11" y="44"/>
                    <a:pt x="12" y="46"/>
                  </a:cubicBezTo>
                  <a:cubicBezTo>
                    <a:pt x="14" y="52"/>
                    <a:pt x="17" y="59"/>
                    <a:pt x="21" y="65"/>
                  </a:cubicBezTo>
                  <a:cubicBezTo>
                    <a:pt x="22" y="66"/>
                    <a:pt x="23" y="68"/>
                    <a:pt x="24" y="70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5" y="71"/>
                    <a:pt x="25" y="72"/>
                    <a:pt x="25" y="72"/>
                  </a:cubicBezTo>
                  <a:lnTo>
                    <a:pt x="26" y="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3" name="Freeform 197"/>
            <p:cNvSpPr/>
            <p:nvPr/>
          </p:nvSpPr>
          <p:spPr bwMode="auto">
            <a:xfrm>
              <a:off x="7076158" y="5235382"/>
              <a:ext cx="278308" cy="203721"/>
            </a:xfrm>
            <a:custGeom>
              <a:avLst/>
              <a:gdLst>
                <a:gd name="T0" fmla="*/ 2147483647 w 160"/>
                <a:gd name="T1" fmla="*/ 2147483647 h 117"/>
                <a:gd name="T2" fmla="*/ 2147483647 w 160"/>
                <a:gd name="T3" fmla="*/ 2147483647 h 117"/>
                <a:gd name="T4" fmla="*/ 2147483647 w 160"/>
                <a:gd name="T5" fmla="*/ 2147483647 h 117"/>
                <a:gd name="T6" fmla="*/ 2147483647 w 160"/>
                <a:gd name="T7" fmla="*/ 2147483647 h 117"/>
                <a:gd name="T8" fmla="*/ 2147483647 w 160"/>
                <a:gd name="T9" fmla="*/ 2147483647 h 117"/>
                <a:gd name="T10" fmla="*/ 2147483647 w 160"/>
                <a:gd name="T11" fmla="*/ 2147483647 h 117"/>
                <a:gd name="T12" fmla="*/ 2147483647 w 160"/>
                <a:gd name="T13" fmla="*/ 2147483647 h 117"/>
                <a:gd name="T14" fmla="*/ 2147483647 w 160"/>
                <a:gd name="T15" fmla="*/ 2147483647 h 117"/>
                <a:gd name="T16" fmla="*/ 2147483647 w 160"/>
                <a:gd name="T17" fmla="*/ 2147483647 h 117"/>
                <a:gd name="T18" fmla="*/ 2147483647 w 160"/>
                <a:gd name="T19" fmla="*/ 2147483647 h 117"/>
                <a:gd name="T20" fmla="*/ 2147483647 w 160"/>
                <a:gd name="T21" fmla="*/ 2147483647 h 117"/>
                <a:gd name="T22" fmla="*/ 2147483647 w 160"/>
                <a:gd name="T23" fmla="*/ 2147483647 h 117"/>
                <a:gd name="T24" fmla="*/ 2147483647 w 160"/>
                <a:gd name="T25" fmla="*/ 2147483647 h 117"/>
                <a:gd name="T26" fmla="*/ 2147483647 w 160"/>
                <a:gd name="T27" fmla="*/ 2147483647 h 117"/>
                <a:gd name="T28" fmla="*/ 2147483647 w 160"/>
                <a:gd name="T29" fmla="*/ 2147483647 h 117"/>
                <a:gd name="T30" fmla="*/ 2147483647 w 160"/>
                <a:gd name="T31" fmla="*/ 2147483647 h 117"/>
                <a:gd name="T32" fmla="*/ 2147483647 w 160"/>
                <a:gd name="T33" fmla="*/ 2147483647 h 117"/>
                <a:gd name="T34" fmla="*/ 2147483647 w 160"/>
                <a:gd name="T35" fmla="*/ 0 h 117"/>
                <a:gd name="T36" fmla="*/ 2147483647 w 160"/>
                <a:gd name="T37" fmla="*/ 2147483647 h 117"/>
                <a:gd name="T38" fmla="*/ 0 w 160"/>
                <a:gd name="T39" fmla="*/ 2147483647 h 117"/>
                <a:gd name="T40" fmla="*/ 2147483647 w 160"/>
                <a:gd name="T41" fmla="*/ 2147483647 h 117"/>
                <a:gd name="T42" fmla="*/ 2147483647 w 160"/>
                <a:gd name="T43" fmla="*/ 2147483647 h 117"/>
                <a:gd name="T44" fmla="*/ 2147483647 w 160"/>
                <a:gd name="T45" fmla="*/ 2147483647 h 117"/>
                <a:gd name="T46" fmla="*/ 2147483647 w 160"/>
                <a:gd name="T47" fmla="*/ 2147483647 h 117"/>
                <a:gd name="T48" fmla="*/ 2147483647 w 160"/>
                <a:gd name="T49" fmla="*/ 2147483647 h 117"/>
                <a:gd name="T50" fmla="*/ 2147483647 w 160"/>
                <a:gd name="T51" fmla="*/ 2147483647 h 117"/>
                <a:gd name="T52" fmla="*/ 2147483647 w 160"/>
                <a:gd name="T53" fmla="*/ 2147483647 h 117"/>
                <a:gd name="T54" fmla="*/ 2147483647 w 160"/>
                <a:gd name="T55" fmla="*/ 2147483647 h 117"/>
                <a:gd name="T56" fmla="*/ 2147483647 w 160"/>
                <a:gd name="T57" fmla="*/ 2147483647 h 117"/>
                <a:gd name="T58" fmla="*/ 2147483647 w 160"/>
                <a:gd name="T59" fmla="*/ 2147483647 h 117"/>
                <a:gd name="T60" fmla="*/ 2147483647 w 160"/>
                <a:gd name="T61" fmla="*/ 2147483647 h 117"/>
                <a:gd name="T62" fmla="*/ 2147483647 w 160"/>
                <a:gd name="T63" fmla="*/ 2147483647 h 117"/>
                <a:gd name="T64" fmla="*/ 2147483647 w 160"/>
                <a:gd name="T65" fmla="*/ 2147483647 h 117"/>
                <a:gd name="T66" fmla="*/ 2147483647 w 160"/>
                <a:gd name="T67" fmla="*/ 2147483647 h 117"/>
                <a:gd name="T68" fmla="*/ 2147483647 w 160"/>
                <a:gd name="T69" fmla="*/ 2147483647 h 117"/>
                <a:gd name="T70" fmla="*/ 2147483647 w 160"/>
                <a:gd name="T71" fmla="*/ 2147483647 h 117"/>
                <a:gd name="T72" fmla="*/ 2147483647 w 160"/>
                <a:gd name="T73" fmla="*/ 2147483647 h 117"/>
                <a:gd name="T74" fmla="*/ 2147483647 w 160"/>
                <a:gd name="T75" fmla="*/ 2147483647 h 117"/>
                <a:gd name="T76" fmla="*/ 2147483647 w 160"/>
                <a:gd name="T77" fmla="*/ 2147483647 h 117"/>
                <a:gd name="T78" fmla="*/ 2147483647 w 160"/>
                <a:gd name="T79" fmla="*/ 2147483647 h 117"/>
                <a:gd name="T80" fmla="*/ 2147483647 w 160"/>
                <a:gd name="T81" fmla="*/ 2147483647 h 117"/>
                <a:gd name="T82" fmla="*/ 2147483647 w 160"/>
                <a:gd name="T83" fmla="*/ 2147483647 h 117"/>
                <a:gd name="T84" fmla="*/ 2147483647 w 160"/>
                <a:gd name="T85" fmla="*/ 2147483647 h 117"/>
                <a:gd name="T86" fmla="*/ 2147483647 w 160"/>
                <a:gd name="T87" fmla="*/ 2147483647 h 117"/>
                <a:gd name="T88" fmla="*/ 2147483647 w 160"/>
                <a:gd name="T89" fmla="*/ 2147483647 h 117"/>
                <a:gd name="T90" fmla="*/ 2147483647 w 160"/>
                <a:gd name="T91" fmla="*/ 2147483647 h 117"/>
                <a:gd name="T92" fmla="*/ 2147483647 w 160"/>
                <a:gd name="T93" fmla="*/ 2147483647 h 117"/>
                <a:gd name="T94" fmla="*/ 2147483647 w 160"/>
                <a:gd name="T95" fmla="*/ 2147483647 h 117"/>
                <a:gd name="T96" fmla="*/ 2147483647 w 160"/>
                <a:gd name="T97" fmla="*/ 2147483647 h 117"/>
                <a:gd name="T98" fmla="*/ 2147483647 w 160"/>
                <a:gd name="T99" fmla="*/ 2147483647 h 117"/>
                <a:gd name="T100" fmla="*/ 2147483647 w 160"/>
                <a:gd name="T101" fmla="*/ 2147483647 h 117"/>
                <a:gd name="T102" fmla="*/ 2147483647 w 160"/>
                <a:gd name="T103" fmla="*/ 2147483647 h 117"/>
                <a:gd name="T104" fmla="*/ 2147483647 w 160"/>
                <a:gd name="T105" fmla="*/ 2147483647 h 117"/>
                <a:gd name="T106" fmla="*/ 2147483647 w 160"/>
                <a:gd name="T107" fmla="*/ 2147483647 h 11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60" h="117">
                  <a:moveTo>
                    <a:pt x="97" y="114"/>
                  </a:moveTo>
                  <a:cubicBezTo>
                    <a:pt x="99" y="114"/>
                    <a:pt x="100" y="114"/>
                    <a:pt x="102" y="113"/>
                  </a:cubicBezTo>
                  <a:cubicBezTo>
                    <a:pt x="103" y="113"/>
                    <a:pt x="103" y="113"/>
                    <a:pt x="103" y="113"/>
                  </a:cubicBezTo>
                  <a:cubicBezTo>
                    <a:pt x="103" y="113"/>
                    <a:pt x="103" y="113"/>
                    <a:pt x="104" y="113"/>
                  </a:cubicBezTo>
                  <a:cubicBezTo>
                    <a:pt x="104" y="113"/>
                    <a:pt x="104" y="113"/>
                    <a:pt x="104" y="113"/>
                  </a:cubicBezTo>
                  <a:cubicBezTo>
                    <a:pt x="106" y="112"/>
                    <a:pt x="107" y="112"/>
                    <a:pt x="108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1"/>
                    <a:pt x="109" y="111"/>
                  </a:cubicBezTo>
                  <a:cubicBezTo>
                    <a:pt x="110" y="111"/>
                    <a:pt x="110" y="111"/>
                    <a:pt x="110" y="111"/>
                  </a:cubicBezTo>
                  <a:cubicBezTo>
                    <a:pt x="112" y="111"/>
                    <a:pt x="113" y="110"/>
                    <a:pt x="115" y="110"/>
                  </a:cubicBezTo>
                  <a:cubicBezTo>
                    <a:pt x="116" y="109"/>
                    <a:pt x="116" y="109"/>
                    <a:pt x="116" y="109"/>
                  </a:cubicBezTo>
                  <a:cubicBezTo>
                    <a:pt x="118" y="109"/>
                    <a:pt x="119" y="108"/>
                    <a:pt x="121" y="108"/>
                  </a:cubicBezTo>
                  <a:cubicBezTo>
                    <a:pt x="122" y="107"/>
                    <a:pt x="122" y="107"/>
                    <a:pt x="122" y="107"/>
                  </a:cubicBezTo>
                  <a:cubicBezTo>
                    <a:pt x="130" y="104"/>
                    <a:pt x="139" y="100"/>
                    <a:pt x="146" y="96"/>
                  </a:cubicBezTo>
                  <a:cubicBezTo>
                    <a:pt x="148" y="95"/>
                    <a:pt x="150" y="94"/>
                    <a:pt x="151" y="93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3" y="92"/>
                    <a:pt x="153" y="91"/>
                    <a:pt x="154" y="91"/>
                  </a:cubicBezTo>
                  <a:cubicBezTo>
                    <a:pt x="155" y="84"/>
                    <a:pt x="160" y="41"/>
                    <a:pt x="133" y="0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48" y="79"/>
                    <a:pt x="13" y="98"/>
                    <a:pt x="0" y="103"/>
                  </a:cubicBezTo>
                  <a:cubicBezTo>
                    <a:pt x="5" y="105"/>
                    <a:pt x="9" y="107"/>
                    <a:pt x="14" y="109"/>
                  </a:cubicBezTo>
                  <a:cubicBezTo>
                    <a:pt x="16" y="110"/>
                    <a:pt x="19" y="110"/>
                    <a:pt x="22" y="111"/>
                  </a:cubicBezTo>
                  <a:cubicBezTo>
                    <a:pt x="22" y="111"/>
                    <a:pt x="22" y="111"/>
                    <a:pt x="22" y="111"/>
                  </a:cubicBezTo>
                  <a:cubicBezTo>
                    <a:pt x="23" y="112"/>
                    <a:pt x="25" y="112"/>
                    <a:pt x="26" y="112"/>
                  </a:cubicBezTo>
                  <a:cubicBezTo>
                    <a:pt x="26" y="112"/>
                    <a:pt x="26" y="112"/>
                    <a:pt x="26" y="112"/>
                  </a:cubicBezTo>
                  <a:cubicBezTo>
                    <a:pt x="27" y="112"/>
                    <a:pt x="27" y="113"/>
                    <a:pt x="27" y="113"/>
                  </a:cubicBezTo>
                  <a:cubicBezTo>
                    <a:pt x="28" y="113"/>
                    <a:pt x="28" y="113"/>
                    <a:pt x="28" y="113"/>
                  </a:cubicBezTo>
                  <a:cubicBezTo>
                    <a:pt x="29" y="113"/>
                    <a:pt x="31" y="114"/>
                    <a:pt x="32" y="114"/>
                  </a:cubicBezTo>
                  <a:cubicBezTo>
                    <a:pt x="34" y="114"/>
                    <a:pt x="34" y="114"/>
                    <a:pt x="34" y="114"/>
                  </a:cubicBezTo>
                  <a:cubicBezTo>
                    <a:pt x="36" y="115"/>
                    <a:pt x="37" y="115"/>
                    <a:pt x="39" y="115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42" y="116"/>
                    <a:pt x="44" y="116"/>
                    <a:pt x="46" y="116"/>
                  </a:cubicBezTo>
                  <a:cubicBezTo>
                    <a:pt x="47" y="116"/>
                    <a:pt x="47" y="116"/>
                    <a:pt x="47" y="116"/>
                  </a:cubicBezTo>
                  <a:cubicBezTo>
                    <a:pt x="48" y="116"/>
                    <a:pt x="50" y="117"/>
                    <a:pt x="53" y="117"/>
                  </a:cubicBezTo>
                  <a:cubicBezTo>
                    <a:pt x="54" y="117"/>
                    <a:pt x="54" y="117"/>
                    <a:pt x="54" y="117"/>
                  </a:cubicBezTo>
                  <a:cubicBezTo>
                    <a:pt x="56" y="117"/>
                    <a:pt x="58" y="117"/>
                    <a:pt x="60" y="117"/>
                  </a:cubicBezTo>
                  <a:cubicBezTo>
                    <a:pt x="61" y="117"/>
                    <a:pt x="61" y="117"/>
                    <a:pt x="61" y="117"/>
                  </a:cubicBezTo>
                  <a:cubicBezTo>
                    <a:pt x="63" y="117"/>
                    <a:pt x="65" y="117"/>
                    <a:pt x="67" y="117"/>
                  </a:cubicBezTo>
                  <a:cubicBezTo>
                    <a:pt x="67" y="117"/>
                    <a:pt x="67" y="117"/>
                    <a:pt x="67" y="117"/>
                  </a:cubicBezTo>
                  <a:cubicBezTo>
                    <a:pt x="69" y="117"/>
                    <a:pt x="71" y="117"/>
                    <a:pt x="72" y="117"/>
                  </a:cubicBezTo>
                  <a:cubicBezTo>
                    <a:pt x="74" y="117"/>
                    <a:pt x="74" y="117"/>
                    <a:pt x="74" y="117"/>
                  </a:cubicBezTo>
                  <a:cubicBezTo>
                    <a:pt x="75" y="117"/>
                    <a:pt x="75" y="117"/>
                    <a:pt x="76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78" y="117"/>
                    <a:pt x="78" y="117"/>
                    <a:pt x="79" y="117"/>
                  </a:cubicBezTo>
                  <a:cubicBezTo>
                    <a:pt x="79" y="117"/>
                    <a:pt x="79" y="117"/>
                    <a:pt x="79" y="117"/>
                  </a:cubicBezTo>
                  <a:cubicBezTo>
                    <a:pt x="81" y="117"/>
                    <a:pt x="83" y="117"/>
                    <a:pt x="84" y="116"/>
                  </a:cubicBezTo>
                  <a:cubicBezTo>
                    <a:pt x="86" y="116"/>
                    <a:pt x="86" y="116"/>
                    <a:pt x="86" y="116"/>
                  </a:cubicBezTo>
                  <a:cubicBezTo>
                    <a:pt x="87" y="116"/>
                    <a:pt x="89" y="116"/>
                    <a:pt x="90" y="116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3" y="115"/>
                    <a:pt x="94" y="115"/>
                    <a:pt x="96" y="115"/>
                  </a:cubicBezTo>
                  <a:cubicBezTo>
                    <a:pt x="96" y="117"/>
                    <a:pt x="96" y="117"/>
                    <a:pt x="96" y="117"/>
                  </a:cubicBezTo>
                  <a:cubicBezTo>
                    <a:pt x="96" y="117"/>
                    <a:pt x="96" y="117"/>
                    <a:pt x="96" y="117"/>
                  </a:cubicBezTo>
                  <a:cubicBezTo>
                    <a:pt x="96" y="115"/>
                    <a:pt x="96" y="115"/>
                    <a:pt x="96" y="115"/>
                  </a:cubicBezTo>
                  <a:lnTo>
                    <a:pt x="97" y="1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4" name="Freeform 198"/>
            <p:cNvSpPr/>
            <p:nvPr/>
          </p:nvSpPr>
          <p:spPr bwMode="auto">
            <a:xfrm>
              <a:off x="7312163" y="5083982"/>
              <a:ext cx="154739" cy="305026"/>
            </a:xfrm>
            <a:custGeom>
              <a:avLst/>
              <a:gdLst>
                <a:gd name="T0" fmla="*/ 2147483647 w 89"/>
                <a:gd name="T1" fmla="*/ 2147483647 h 175"/>
                <a:gd name="T2" fmla="*/ 2147483647 w 89"/>
                <a:gd name="T3" fmla="*/ 2147483647 h 175"/>
                <a:gd name="T4" fmla="*/ 2147483647 w 89"/>
                <a:gd name="T5" fmla="*/ 2147483647 h 175"/>
                <a:gd name="T6" fmla="*/ 2147483647 w 89"/>
                <a:gd name="T7" fmla="*/ 2147483647 h 175"/>
                <a:gd name="T8" fmla="*/ 2147483647 w 89"/>
                <a:gd name="T9" fmla="*/ 2147483647 h 175"/>
                <a:gd name="T10" fmla="*/ 2147483647 w 89"/>
                <a:gd name="T11" fmla="*/ 2147483647 h 175"/>
                <a:gd name="T12" fmla="*/ 2147483647 w 89"/>
                <a:gd name="T13" fmla="*/ 2147483647 h 175"/>
                <a:gd name="T14" fmla="*/ 2147483647 w 89"/>
                <a:gd name="T15" fmla="*/ 2147483647 h 175"/>
                <a:gd name="T16" fmla="*/ 2147483647 w 89"/>
                <a:gd name="T17" fmla="*/ 2147483647 h 175"/>
                <a:gd name="T18" fmla="*/ 2147483647 w 89"/>
                <a:gd name="T19" fmla="*/ 2147483647 h 175"/>
                <a:gd name="T20" fmla="*/ 2147483647 w 89"/>
                <a:gd name="T21" fmla="*/ 2147483647 h 175"/>
                <a:gd name="T22" fmla="*/ 2147483647 w 89"/>
                <a:gd name="T23" fmla="*/ 2147483647 h 175"/>
                <a:gd name="T24" fmla="*/ 2147483647 w 89"/>
                <a:gd name="T25" fmla="*/ 2147483647 h 175"/>
                <a:gd name="T26" fmla="*/ 2147483647 w 89"/>
                <a:gd name="T27" fmla="*/ 2147483647 h 175"/>
                <a:gd name="T28" fmla="*/ 2147483647 w 89"/>
                <a:gd name="T29" fmla="*/ 2147483647 h 175"/>
                <a:gd name="T30" fmla="*/ 2147483647 w 89"/>
                <a:gd name="T31" fmla="*/ 0 h 175"/>
                <a:gd name="T32" fmla="*/ 0 w 89"/>
                <a:gd name="T33" fmla="*/ 2147483647 h 175"/>
                <a:gd name="T34" fmla="*/ 0 w 89"/>
                <a:gd name="T35" fmla="*/ 2147483647 h 175"/>
                <a:gd name="T36" fmla="*/ 2147483647 w 89"/>
                <a:gd name="T37" fmla="*/ 2147483647 h 175"/>
                <a:gd name="T38" fmla="*/ 2147483647 w 89"/>
                <a:gd name="T39" fmla="*/ 2147483647 h 175"/>
                <a:gd name="T40" fmla="*/ 2147483647 w 89"/>
                <a:gd name="T41" fmla="*/ 2147483647 h 175"/>
                <a:gd name="T42" fmla="*/ 2147483647 w 89"/>
                <a:gd name="T43" fmla="*/ 2147483647 h 175"/>
                <a:gd name="T44" fmla="*/ 2147483647 w 89"/>
                <a:gd name="T45" fmla="*/ 2147483647 h 175"/>
                <a:gd name="T46" fmla="*/ 2147483647 w 89"/>
                <a:gd name="T47" fmla="*/ 2147483647 h 175"/>
                <a:gd name="T48" fmla="*/ 2147483647 w 89"/>
                <a:gd name="T49" fmla="*/ 2147483647 h 175"/>
                <a:gd name="T50" fmla="*/ 2147483647 w 89"/>
                <a:gd name="T51" fmla="*/ 2147483647 h 175"/>
                <a:gd name="T52" fmla="*/ 2147483647 w 89"/>
                <a:gd name="T53" fmla="*/ 2147483647 h 175"/>
                <a:gd name="T54" fmla="*/ 2147483647 w 89"/>
                <a:gd name="T55" fmla="*/ 2147483647 h 175"/>
                <a:gd name="T56" fmla="*/ 2147483647 w 89"/>
                <a:gd name="T57" fmla="*/ 2147483647 h 175"/>
                <a:gd name="T58" fmla="*/ 2147483647 w 89"/>
                <a:gd name="T59" fmla="*/ 2147483647 h 175"/>
                <a:gd name="T60" fmla="*/ 2147483647 w 89"/>
                <a:gd name="T61" fmla="*/ 2147483647 h 175"/>
                <a:gd name="T62" fmla="*/ 2147483647 w 89"/>
                <a:gd name="T63" fmla="*/ 2147483647 h 175"/>
                <a:gd name="T64" fmla="*/ 2147483647 w 89"/>
                <a:gd name="T65" fmla="*/ 2147483647 h 175"/>
                <a:gd name="T66" fmla="*/ 2147483647 w 89"/>
                <a:gd name="T67" fmla="*/ 2147483647 h 175"/>
                <a:gd name="T68" fmla="*/ 2147483647 w 89"/>
                <a:gd name="T69" fmla="*/ 2147483647 h 175"/>
                <a:gd name="T70" fmla="*/ 2147483647 w 89"/>
                <a:gd name="T71" fmla="*/ 2147483647 h 175"/>
                <a:gd name="T72" fmla="*/ 2147483647 w 89"/>
                <a:gd name="T73" fmla="*/ 2147483647 h 175"/>
                <a:gd name="T74" fmla="*/ 2147483647 w 89"/>
                <a:gd name="T75" fmla="*/ 2147483647 h 175"/>
                <a:gd name="T76" fmla="*/ 2147483647 w 89"/>
                <a:gd name="T77" fmla="*/ 2147483647 h 175"/>
                <a:gd name="T78" fmla="*/ 2147483647 w 89"/>
                <a:gd name="T79" fmla="*/ 2147483647 h 175"/>
                <a:gd name="T80" fmla="*/ 2147483647 w 89"/>
                <a:gd name="T81" fmla="*/ 2147483647 h 175"/>
                <a:gd name="T82" fmla="*/ 2147483647 w 89"/>
                <a:gd name="T83" fmla="*/ 2147483647 h 175"/>
                <a:gd name="T84" fmla="*/ 2147483647 w 89"/>
                <a:gd name="T85" fmla="*/ 2147483647 h 175"/>
                <a:gd name="T86" fmla="*/ 2147483647 w 89"/>
                <a:gd name="T87" fmla="*/ 2147483647 h 175"/>
                <a:gd name="T88" fmla="*/ 2147483647 w 89"/>
                <a:gd name="T89" fmla="*/ 2147483647 h 175"/>
                <a:gd name="T90" fmla="*/ 2147483647 w 89"/>
                <a:gd name="T91" fmla="*/ 2147483647 h 175"/>
                <a:gd name="T92" fmla="*/ 2147483647 w 89"/>
                <a:gd name="T93" fmla="*/ 2147483647 h 175"/>
                <a:gd name="T94" fmla="*/ 2147483647 w 89"/>
                <a:gd name="T95" fmla="*/ 2147483647 h 175"/>
                <a:gd name="T96" fmla="*/ 2147483647 w 89"/>
                <a:gd name="T97" fmla="*/ 2147483647 h 175"/>
                <a:gd name="T98" fmla="*/ 2147483647 w 89"/>
                <a:gd name="T99" fmla="*/ 2147483647 h 175"/>
                <a:gd name="T100" fmla="*/ 2147483647 w 89"/>
                <a:gd name="T101" fmla="*/ 2147483647 h 175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89" h="175">
                  <a:moveTo>
                    <a:pt x="88" y="58"/>
                  </a:moveTo>
                  <a:cubicBezTo>
                    <a:pt x="89" y="56"/>
                    <a:pt x="89" y="54"/>
                    <a:pt x="89" y="5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89" y="48"/>
                    <a:pt x="89" y="46"/>
                    <a:pt x="89" y="44"/>
                  </a:cubicBezTo>
                  <a:cubicBezTo>
                    <a:pt x="89" y="43"/>
                    <a:pt x="89" y="41"/>
                    <a:pt x="89" y="3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89" y="37"/>
                    <a:pt x="89" y="36"/>
                    <a:pt x="89" y="35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88" y="32"/>
                    <a:pt x="88" y="32"/>
                    <a:pt x="88" y="32"/>
                  </a:cubicBezTo>
                  <a:cubicBezTo>
                    <a:pt x="88" y="31"/>
                    <a:pt x="88" y="29"/>
                    <a:pt x="88" y="27"/>
                  </a:cubicBezTo>
                  <a:cubicBezTo>
                    <a:pt x="88" y="26"/>
                    <a:pt x="88" y="26"/>
                    <a:pt x="88" y="26"/>
                  </a:cubicBezTo>
                  <a:cubicBezTo>
                    <a:pt x="88" y="24"/>
                    <a:pt x="87" y="23"/>
                    <a:pt x="87" y="21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7" y="19"/>
                    <a:pt x="87" y="18"/>
                    <a:pt x="86" y="16"/>
                  </a:cubicBezTo>
                  <a:cubicBezTo>
                    <a:pt x="73" y="6"/>
                    <a:pt x="57" y="0"/>
                    <a:pt x="38" y="0"/>
                  </a:cubicBezTo>
                  <a:cubicBezTo>
                    <a:pt x="20" y="1"/>
                    <a:pt x="4" y="6"/>
                    <a:pt x="0" y="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26" y="121"/>
                    <a:pt x="24" y="161"/>
                    <a:pt x="23" y="175"/>
                  </a:cubicBezTo>
                  <a:cubicBezTo>
                    <a:pt x="23" y="174"/>
                    <a:pt x="24" y="174"/>
                    <a:pt x="25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2"/>
                    <a:pt x="28" y="171"/>
                    <a:pt x="29" y="170"/>
                  </a:cubicBezTo>
                  <a:cubicBezTo>
                    <a:pt x="30" y="169"/>
                    <a:pt x="31" y="168"/>
                    <a:pt x="31" y="168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3" y="167"/>
                    <a:pt x="33" y="166"/>
                    <a:pt x="34" y="166"/>
                  </a:cubicBezTo>
                  <a:cubicBezTo>
                    <a:pt x="40" y="161"/>
                    <a:pt x="45" y="155"/>
                    <a:pt x="50" y="149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52" y="147"/>
                    <a:pt x="53" y="147"/>
                    <a:pt x="53" y="146"/>
                  </a:cubicBezTo>
                  <a:cubicBezTo>
                    <a:pt x="54" y="145"/>
                    <a:pt x="55" y="143"/>
                    <a:pt x="56" y="142"/>
                  </a:cubicBezTo>
                  <a:cubicBezTo>
                    <a:pt x="57" y="142"/>
                    <a:pt x="57" y="141"/>
                    <a:pt x="57" y="141"/>
                  </a:cubicBezTo>
                  <a:cubicBezTo>
                    <a:pt x="59" y="139"/>
                    <a:pt x="60" y="137"/>
                    <a:pt x="61" y="136"/>
                  </a:cubicBezTo>
                  <a:cubicBezTo>
                    <a:pt x="61" y="136"/>
                    <a:pt x="61" y="136"/>
                    <a:pt x="61" y="136"/>
                  </a:cubicBezTo>
                  <a:cubicBezTo>
                    <a:pt x="64" y="132"/>
                    <a:pt x="66" y="128"/>
                    <a:pt x="68" y="124"/>
                  </a:cubicBezTo>
                  <a:cubicBezTo>
                    <a:pt x="69" y="122"/>
                    <a:pt x="70" y="121"/>
                    <a:pt x="71" y="119"/>
                  </a:cubicBezTo>
                  <a:cubicBezTo>
                    <a:pt x="71" y="118"/>
                    <a:pt x="71" y="118"/>
                    <a:pt x="71" y="118"/>
                  </a:cubicBezTo>
                  <a:cubicBezTo>
                    <a:pt x="72" y="118"/>
                    <a:pt x="72" y="117"/>
                    <a:pt x="72" y="116"/>
                  </a:cubicBezTo>
                  <a:cubicBezTo>
                    <a:pt x="73" y="115"/>
                    <a:pt x="73" y="115"/>
                    <a:pt x="73" y="115"/>
                  </a:cubicBezTo>
                  <a:cubicBezTo>
                    <a:pt x="76" y="110"/>
                    <a:pt x="78" y="104"/>
                    <a:pt x="80" y="98"/>
                  </a:cubicBezTo>
                  <a:cubicBezTo>
                    <a:pt x="81" y="95"/>
                    <a:pt x="82" y="92"/>
                    <a:pt x="83" y="90"/>
                  </a:cubicBezTo>
                  <a:cubicBezTo>
                    <a:pt x="83" y="88"/>
                    <a:pt x="84" y="87"/>
                    <a:pt x="84" y="85"/>
                  </a:cubicBezTo>
                  <a:cubicBezTo>
                    <a:pt x="84" y="85"/>
                    <a:pt x="84" y="85"/>
                    <a:pt x="84" y="85"/>
                  </a:cubicBezTo>
                  <a:cubicBezTo>
                    <a:pt x="84" y="85"/>
                    <a:pt x="84" y="85"/>
                    <a:pt x="84" y="84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85" y="82"/>
                    <a:pt x="85" y="81"/>
                    <a:pt x="85" y="79"/>
                  </a:cubicBezTo>
                  <a:cubicBezTo>
                    <a:pt x="86" y="78"/>
                    <a:pt x="86" y="78"/>
                    <a:pt x="86" y="78"/>
                  </a:cubicBezTo>
                  <a:cubicBezTo>
                    <a:pt x="86" y="76"/>
                    <a:pt x="86" y="74"/>
                    <a:pt x="87" y="72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69"/>
                    <a:pt x="87" y="67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8" y="63"/>
                    <a:pt x="88" y="61"/>
                    <a:pt x="88" y="59"/>
                  </a:cubicBezTo>
                  <a:lnTo>
                    <a:pt x="88" y="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5" name="Freeform 199"/>
            <p:cNvSpPr/>
            <p:nvPr/>
          </p:nvSpPr>
          <p:spPr bwMode="auto">
            <a:xfrm>
              <a:off x="7029403" y="4885827"/>
              <a:ext cx="242684" cy="203721"/>
            </a:xfrm>
            <a:custGeom>
              <a:avLst/>
              <a:gdLst>
                <a:gd name="T0" fmla="*/ 2147483647 w 140"/>
                <a:gd name="T1" fmla="*/ 2147483647 h 117"/>
                <a:gd name="T2" fmla="*/ 2147483647 w 140"/>
                <a:gd name="T3" fmla="*/ 2147483647 h 117"/>
                <a:gd name="T4" fmla="*/ 2147483647 w 140"/>
                <a:gd name="T5" fmla="*/ 2147483647 h 117"/>
                <a:gd name="T6" fmla="*/ 2147483647 w 140"/>
                <a:gd name="T7" fmla="*/ 2147483647 h 117"/>
                <a:gd name="T8" fmla="*/ 2147483647 w 140"/>
                <a:gd name="T9" fmla="*/ 2147483647 h 117"/>
                <a:gd name="T10" fmla="*/ 2147483647 w 140"/>
                <a:gd name="T11" fmla="*/ 2147483647 h 117"/>
                <a:gd name="T12" fmla="*/ 2147483647 w 140"/>
                <a:gd name="T13" fmla="*/ 2147483647 h 117"/>
                <a:gd name="T14" fmla="*/ 2147483647 w 140"/>
                <a:gd name="T15" fmla="*/ 2147483647 h 117"/>
                <a:gd name="T16" fmla="*/ 2147483647 w 140"/>
                <a:gd name="T17" fmla="*/ 2147483647 h 117"/>
                <a:gd name="T18" fmla="*/ 2147483647 w 140"/>
                <a:gd name="T19" fmla="*/ 2147483647 h 117"/>
                <a:gd name="T20" fmla="*/ 2147483647 w 140"/>
                <a:gd name="T21" fmla="*/ 2147483647 h 117"/>
                <a:gd name="T22" fmla="*/ 2147483647 w 140"/>
                <a:gd name="T23" fmla="*/ 2147483647 h 117"/>
                <a:gd name="T24" fmla="*/ 2147483647 w 140"/>
                <a:gd name="T25" fmla="*/ 2147483647 h 117"/>
                <a:gd name="T26" fmla="*/ 2147483647 w 140"/>
                <a:gd name="T27" fmla="*/ 2147483647 h 117"/>
                <a:gd name="T28" fmla="*/ 2147483647 w 140"/>
                <a:gd name="T29" fmla="*/ 2147483647 h 117"/>
                <a:gd name="T30" fmla="*/ 2147483647 w 140"/>
                <a:gd name="T31" fmla="*/ 0 h 117"/>
                <a:gd name="T32" fmla="*/ 2147483647 w 140"/>
                <a:gd name="T33" fmla="*/ 0 h 117"/>
                <a:gd name="T34" fmla="*/ 2147483647 w 140"/>
                <a:gd name="T35" fmla="*/ 0 h 117"/>
                <a:gd name="T36" fmla="*/ 2147483647 w 140"/>
                <a:gd name="T37" fmla="*/ 0 h 117"/>
                <a:gd name="T38" fmla="*/ 2147483647 w 140"/>
                <a:gd name="T39" fmla="*/ 2147483647 h 117"/>
                <a:gd name="T40" fmla="*/ 2147483647 w 140"/>
                <a:gd name="T41" fmla="*/ 2147483647 h 117"/>
                <a:gd name="T42" fmla="*/ 2147483647 w 140"/>
                <a:gd name="T43" fmla="*/ 2147483647 h 117"/>
                <a:gd name="T44" fmla="*/ 2147483647 w 140"/>
                <a:gd name="T45" fmla="*/ 2147483647 h 117"/>
                <a:gd name="T46" fmla="*/ 2147483647 w 140"/>
                <a:gd name="T47" fmla="*/ 2147483647 h 117"/>
                <a:gd name="T48" fmla="*/ 2147483647 w 140"/>
                <a:gd name="T49" fmla="*/ 2147483647 h 117"/>
                <a:gd name="T50" fmla="*/ 2147483647 w 140"/>
                <a:gd name="T51" fmla="*/ 2147483647 h 117"/>
                <a:gd name="T52" fmla="*/ 2147483647 w 140"/>
                <a:gd name="T53" fmla="*/ 2147483647 h 117"/>
                <a:gd name="T54" fmla="*/ 2147483647 w 140"/>
                <a:gd name="T55" fmla="*/ 2147483647 h 117"/>
                <a:gd name="T56" fmla="*/ 2147483647 w 140"/>
                <a:gd name="T57" fmla="*/ 2147483647 h 117"/>
                <a:gd name="T58" fmla="*/ 2147483647 w 140"/>
                <a:gd name="T59" fmla="*/ 2147483647 h 117"/>
                <a:gd name="T60" fmla="*/ 2147483647 w 140"/>
                <a:gd name="T61" fmla="*/ 2147483647 h 117"/>
                <a:gd name="T62" fmla="*/ 2147483647 w 140"/>
                <a:gd name="T63" fmla="*/ 2147483647 h 117"/>
                <a:gd name="T64" fmla="*/ 2147483647 w 140"/>
                <a:gd name="T65" fmla="*/ 2147483647 h 117"/>
                <a:gd name="T66" fmla="*/ 2147483647 w 140"/>
                <a:gd name="T67" fmla="*/ 2147483647 h 117"/>
                <a:gd name="T68" fmla="*/ 2147483647 w 140"/>
                <a:gd name="T69" fmla="*/ 2147483647 h 117"/>
                <a:gd name="T70" fmla="*/ 2147483647 w 140"/>
                <a:gd name="T71" fmla="*/ 2147483647 h 117"/>
                <a:gd name="T72" fmla="*/ 2147483647 w 140"/>
                <a:gd name="T73" fmla="*/ 2147483647 h 117"/>
                <a:gd name="T74" fmla="*/ 2147483647 w 140"/>
                <a:gd name="T75" fmla="*/ 2147483647 h 117"/>
                <a:gd name="T76" fmla="*/ 2147483647 w 140"/>
                <a:gd name="T77" fmla="*/ 2147483647 h 117"/>
                <a:gd name="T78" fmla="*/ 2147483647 w 140"/>
                <a:gd name="T79" fmla="*/ 2147483647 h 117"/>
                <a:gd name="T80" fmla="*/ 2147483647 w 140"/>
                <a:gd name="T81" fmla="*/ 2147483647 h 117"/>
                <a:gd name="T82" fmla="*/ 2147483647 w 140"/>
                <a:gd name="T83" fmla="*/ 2147483647 h 117"/>
                <a:gd name="T84" fmla="*/ 2147483647 w 140"/>
                <a:gd name="T85" fmla="*/ 2147483647 h 117"/>
                <a:gd name="T86" fmla="*/ 2147483647 w 140"/>
                <a:gd name="T87" fmla="*/ 2147483647 h 117"/>
                <a:gd name="T88" fmla="*/ 2147483647 w 140"/>
                <a:gd name="T89" fmla="*/ 2147483647 h 117"/>
                <a:gd name="T90" fmla="*/ 2147483647 w 140"/>
                <a:gd name="T91" fmla="*/ 2147483647 h 117"/>
                <a:gd name="T92" fmla="*/ 2147483647 w 140"/>
                <a:gd name="T93" fmla="*/ 2147483647 h 117"/>
                <a:gd name="T94" fmla="*/ 2147483647 w 140"/>
                <a:gd name="T95" fmla="*/ 2147483647 h 117"/>
                <a:gd name="T96" fmla="*/ 2147483647 w 140"/>
                <a:gd name="T97" fmla="*/ 2147483647 h 117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40" h="117">
                  <a:moveTo>
                    <a:pt x="140" y="7"/>
                  </a:moveTo>
                  <a:cubicBezTo>
                    <a:pt x="139" y="7"/>
                    <a:pt x="138" y="7"/>
                    <a:pt x="137" y="7"/>
                  </a:cubicBezTo>
                  <a:cubicBezTo>
                    <a:pt x="137" y="7"/>
                    <a:pt x="137" y="7"/>
                    <a:pt x="137" y="7"/>
                  </a:cubicBezTo>
                  <a:cubicBezTo>
                    <a:pt x="136" y="6"/>
                    <a:pt x="135" y="6"/>
                    <a:pt x="134" y="6"/>
                  </a:cubicBezTo>
                  <a:cubicBezTo>
                    <a:pt x="133" y="6"/>
                    <a:pt x="133" y="6"/>
                    <a:pt x="133" y="6"/>
                  </a:cubicBezTo>
                  <a:cubicBezTo>
                    <a:pt x="133" y="5"/>
                    <a:pt x="133" y="5"/>
                    <a:pt x="132" y="5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0" y="5"/>
                    <a:pt x="129" y="4"/>
                    <a:pt x="127" y="4"/>
                  </a:cubicBezTo>
                  <a:cubicBezTo>
                    <a:pt x="126" y="4"/>
                    <a:pt x="126" y="4"/>
                    <a:pt x="126" y="4"/>
                  </a:cubicBezTo>
                  <a:cubicBezTo>
                    <a:pt x="124" y="3"/>
                    <a:pt x="122" y="3"/>
                    <a:pt x="120" y="3"/>
                  </a:cubicBezTo>
                  <a:cubicBezTo>
                    <a:pt x="119" y="2"/>
                    <a:pt x="119" y="2"/>
                    <a:pt x="119" y="2"/>
                  </a:cubicBezTo>
                  <a:cubicBezTo>
                    <a:pt x="117" y="2"/>
                    <a:pt x="116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1" y="1"/>
                    <a:pt x="109" y="1"/>
                    <a:pt x="107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4" y="1"/>
                    <a:pt x="102" y="1"/>
                    <a:pt x="100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5" y="0"/>
                    <a:pt x="91" y="0"/>
                    <a:pt x="87" y="0"/>
                  </a:cubicBezTo>
                  <a:cubicBezTo>
                    <a:pt x="87" y="0"/>
                    <a:pt x="87" y="0"/>
                    <a:pt x="86" y="0"/>
                  </a:cubicBezTo>
                  <a:cubicBezTo>
                    <a:pt x="85" y="0"/>
                    <a:pt x="85" y="0"/>
                    <a:pt x="84" y="1"/>
                  </a:cubicBezTo>
                  <a:cubicBezTo>
                    <a:pt x="82" y="1"/>
                    <a:pt x="82" y="1"/>
                    <a:pt x="82" y="1"/>
                  </a:cubicBezTo>
                  <a:cubicBezTo>
                    <a:pt x="82" y="1"/>
                    <a:pt x="82" y="1"/>
                    <a:pt x="81" y="1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4" y="1"/>
                    <a:pt x="74" y="1"/>
                  </a:cubicBezTo>
                  <a:cubicBezTo>
                    <a:pt x="73" y="2"/>
                    <a:pt x="71" y="2"/>
                    <a:pt x="70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7" y="2"/>
                    <a:pt x="66" y="3"/>
                    <a:pt x="64" y="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1" y="3"/>
                    <a:pt x="60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4"/>
                    <a:pt x="57" y="4"/>
                    <a:pt x="56" y="4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54" y="5"/>
                    <a:pt x="53" y="5"/>
                    <a:pt x="52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8" y="7"/>
                    <a:pt x="47" y="7"/>
                    <a:pt x="45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9"/>
                    <a:pt x="41" y="9"/>
                    <a:pt x="39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1"/>
                    <a:pt x="34" y="12"/>
                    <a:pt x="32" y="12"/>
                  </a:cubicBezTo>
                  <a:cubicBezTo>
                    <a:pt x="26" y="15"/>
                    <a:pt x="20" y="18"/>
                    <a:pt x="14" y="22"/>
                  </a:cubicBezTo>
                  <a:cubicBezTo>
                    <a:pt x="12" y="22"/>
                    <a:pt x="11" y="23"/>
                    <a:pt x="9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7" y="26"/>
                    <a:pt x="6" y="26"/>
                  </a:cubicBezTo>
                  <a:cubicBezTo>
                    <a:pt x="5" y="33"/>
                    <a:pt x="0" y="76"/>
                    <a:pt x="26" y="117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2" y="72"/>
                    <a:pt x="102" y="25"/>
                    <a:pt x="140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6" name="Freeform 200"/>
            <p:cNvSpPr/>
            <p:nvPr/>
          </p:nvSpPr>
          <p:spPr bwMode="auto">
            <a:xfrm>
              <a:off x="7196387" y="4903639"/>
              <a:ext cx="266062" cy="199269"/>
            </a:xfrm>
            <a:custGeom>
              <a:avLst/>
              <a:gdLst>
                <a:gd name="T0" fmla="*/ 2147483647 w 153"/>
                <a:gd name="T1" fmla="*/ 2147483647 h 115"/>
                <a:gd name="T2" fmla="*/ 2147483647 w 153"/>
                <a:gd name="T3" fmla="*/ 2147483647 h 115"/>
                <a:gd name="T4" fmla="*/ 2147483647 w 153"/>
                <a:gd name="T5" fmla="*/ 2147483647 h 115"/>
                <a:gd name="T6" fmla="*/ 2147483647 w 153"/>
                <a:gd name="T7" fmla="*/ 2147483647 h 115"/>
                <a:gd name="T8" fmla="*/ 2147483647 w 153"/>
                <a:gd name="T9" fmla="*/ 2147483647 h 115"/>
                <a:gd name="T10" fmla="*/ 2147483647 w 153"/>
                <a:gd name="T11" fmla="*/ 2147483647 h 115"/>
                <a:gd name="T12" fmla="*/ 2147483647 w 153"/>
                <a:gd name="T13" fmla="*/ 2147483647 h 115"/>
                <a:gd name="T14" fmla="*/ 2147483647 w 153"/>
                <a:gd name="T15" fmla="*/ 2147483647 h 115"/>
                <a:gd name="T16" fmla="*/ 2147483647 w 153"/>
                <a:gd name="T17" fmla="*/ 2147483647 h 115"/>
                <a:gd name="T18" fmla="*/ 2147483647 w 153"/>
                <a:gd name="T19" fmla="*/ 2147483647 h 115"/>
                <a:gd name="T20" fmla="*/ 2147483647 w 153"/>
                <a:gd name="T21" fmla="*/ 2147483647 h 115"/>
                <a:gd name="T22" fmla="*/ 2147483647 w 153"/>
                <a:gd name="T23" fmla="*/ 2147483647 h 115"/>
                <a:gd name="T24" fmla="*/ 2147483647 w 153"/>
                <a:gd name="T25" fmla="*/ 2147483647 h 115"/>
                <a:gd name="T26" fmla="*/ 2147483647 w 153"/>
                <a:gd name="T27" fmla="*/ 2147483647 h 115"/>
                <a:gd name="T28" fmla="*/ 2147483647 w 153"/>
                <a:gd name="T29" fmla="*/ 2147483647 h 115"/>
                <a:gd name="T30" fmla="*/ 2147483647 w 153"/>
                <a:gd name="T31" fmla="*/ 2147483647 h 115"/>
                <a:gd name="T32" fmla="*/ 2147483647 w 153"/>
                <a:gd name="T33" fmla="*/ 2147483647 h 115"/>
                <a:gd name="T34" fmla="*/ 2147483647 w 153"/>
                <a:gd name="T35" fmla="*/ 2147483647 h 115"/>
                <a:gd name="T36" fmla="*/ 2147483647 w 153"/>
                <a:gd name="T37" fmla="*/ 2147483647 h 115"/>
                <a:gd name="T38" fmla="*/ 2147483647 w 153"/>
                <a:gd name="T39" fmla="*/ 2147483647 h 115"/>
                <a:gd name="T40" fmla="*/ 2147483647 w 153"/>
                <a:gd name="T41" fmla="*/ 2147483647 h 115"/>
                <a:gd name="T42" fmla="*/ 2147483647 w 153"/>
                <a:gd name="T43" fmla="*/ 2147483647 h 115"/>
                <a:gd name="T44" fmla="*/ 2147483647 w 153"/>
                <a:gd name="T45" fmla="*/ 2147483647 h 115"/>
                <a:gd name="T46" fmla="*/ 2147483647 w 153"/>
                <a:gd name="T47" fmla="*/ 2147483647 h 115"/>
                <a:gd name="T48" fmla="*/ 2147483647 w 153"/>
                <a:gd name="T49" fmla="*/ 2147483647 h 115"/>
                <a:gd name="T50" fmla="*/ 2147483647 w 153"/>
                <a:gd name="T51" fmla="*/ 2147483647 h 115"/>
                <a:gd name="T52" fmla="*/ 2147483647 w 153"/>
                <a:gd name="T53" fmla="*/ 2147483647 h 115"/>
                <a:gd name="T54" fmla="*/ 2147483647 w 153"/>
                <a:gd name="T55" fmla="*/ 2147483647 h 115"/>
                <a:gd name="T56" fmla="*/ 2147483647 w 153"/>
                <a:gd name="T57" fmla="*/ 2147483647 h 115"/>
                <a:gd name="T58" fmla="*/ 2147483647 w 153"/>
                <a:gd name="T59" fmla="*/ 2147483647 h 115"/>
                <a:gd name="T60" fmla="*/ 2147483647 w 153"/>
                <a:gd name="T61" fmla="*/ 2147483647 h 115"/>
                <a:gd name="T62" fmla="*/ 2147483647 w 153"/>
                <a:gd name="T63" fmla="*/ 2147483647 h 115"/>
                <a:gd name="T64" fmla="*/ 2147483647 w 153"/>
                <a:gd name="T65" fmla="*/ 2147483647 h 115"/>
                <a:gd name="T66" fmla="*/ 2147483647 w 153"/>
                <a:gd name="T67" fmla="*/ 2147483647 h 115"/>
                <a:gd name="T68" fmla="*/ 2147483647 w 153"/>
                <a:gd name="T69" fmla="*/ 2147483647 h 115"/>
                <a:gd name="T70" fmla="*/ 2147483647 w 153"/>
                <a:gd name="T71" fmla="*/ 2147483647 h 115"/>
                <a:gd name="T72" fmla="*/ 2147483647 w 153"/>
                <a:gd name="T73" fmla="*/ 2147483647 h 115"/>
                <a:gd name="T74" fmla="*/ 2147483647 w 153"/>
                <a:gd name="T75" fmla="*/ 2147483647 h 115"/>
                <a:gd name="T76" fmla="*/ 2147483647 w 153"/>
                <a:gd name="T77" fmla="*/ 2147483647 h 115"/>
                <a:gd name="T78" fmla="*/ 2147483647 w 153"/>
                <a:gd name="T79" fmla="*/ 0 h 115"/>
                <a:gd name="T80" fmla="*/ 0 w 153"/>
                <a:gd name="T81" fmla="*/ 2147483647 h 115"/>
                <a:gd name="T82" fmla="*/ 2147483647 w 153"/>
                <a:gd name="T83" fmla="*/ 2147483647 h 115"/>
                <a:gd name="T84" fmla="*/ 2147483647 w 153"/>
                <a:gd name="T85" fmla="*/ 2147483647 h 11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53" h="115">
                  <a:moveTo>
                    <a:pt x="105" y="100"/>
                  </a:moveTo>
                  <a:cubicBezTo>
                    <a:pt x="124" y="100"/>
                    <a:pt x="139" y="105"/>
                    <a:pt x="153" y="115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2" y="111"/>
                    <a:pt x="151" y="109"/>
                    <a:pt x="151" y="108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5"/>
                    <a:pt x="149" y="103"/>
                    <a:pt x="149" y="101"/>
                  </a:cubicBezTo>
                  <a:cubicBezTo>
                    <a:pt x="149" y="100"/>
                    <a:pt x="149" y="100"/>
                    <a:pt x="149" y="100"/>
                  </a:cubicBezTo>
                  <a:cubicBezTo>
                    <a:pt x="148" y="98"/>
                    <a:pt x="147" y="97"/>
                    <a:pt x="147" y="95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6" y="92"/>
                    <a:pt x="145" y="90"/>
                    <a:pt x="144" y="88"/>
                  </a:cubicBezTo>
                  <a:cubicBezTo>
                    <a:pt x="144" y="88"/>
                    <a:pt x="144" y="88"/>
                    <a:pt x="144" y="88"/>
                  </a:cubicBezTo>
                  <a:cubicBezTo>
                    <a:pt x="142" y="82"/>
                    <a:pt x="138" y="76"/>
                    <a:pt x="135" y="70"/>
                  </a:cubicBezTo>
                  <a:cubicBezTo>
                    <a:pt x="134" y="68"/>
                    <a:pt x="133" y="66"/>
                    <a:pt x="132" y="65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1" y="63"/>
                    <a:pt x="131" y="63"/>
                    <a:pt x="130" y="62"/>
                  </a:cubicBezTo>
                  <a:cubicBezTo>
                    <a:pt x="129" y="61"/>
                    <a:pt x="129" y="61"/>
                    <a:pt x="129" y="61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28" y="58"/>
                    <a:pt x="127" y="57"/>
                    <a:pt x="126" y="55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4" y="53"/>
                    <a:pt x="123" y="52"/>
                    <a:pt x="122" y="51"/>
                  </a:cubicBezTo>
                  <a:cubicBezTo>
                    <a:pt x="122" y="50"/>
                    <a:pt x="121" y="49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19" y="47"/>
                    <a:pt x="119" y="47"/>
                    <a:pt x="118" y="46"/>
                  </a:cubicBezTo>
                  <a:cubicBezTo>
                    <a:pt x="115" y="42"/>
                    <a:pt x="111" y="38"/>
                    <a:pt x="107" y="34"/>
                  </a:cubicBezTo>
                  <a:cubicBezTo>
                    <a:pt x="105" y="33"/>
                    <a:pt x="104" y="31"/>
                    <a:pt x="102" y="30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0" y="28"/>
                    <a:pt x="99" y="27"/>
                    <a:pt x="98" y="27"/>
                  </a:cubicBezTo>
                  <a:cubicBezTo>
                    <a:pt x="97" y="26"/>
                    <a:pt x="96" y="25"/>
                    <a:pt x="95" y="24"/>
                  </a:cubicBezTo>
                  <a:cubicBezTo>
                    <a:pt x="94" y="23"/>
                    <a:pt x="94" y="23"/>
                    <a:pt x="93" y="22"/>
                  </a:cubicBezTo>
                  <a:cubicBezTo>
                    <a:pt x="92" y="21"/>
                    <a:pt x="90" y="20"/>
                    <a:pt x="89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5" y="16"/>
                    <a:pt x="81" y="14"/>
                    <a:pt x="77" y="12"/>
                  </a:cubicBezTo>
                  <a:cubicBezTo>
                    <a:pt x="75" y="11"/>
                    <a:pt x="74" y="10"/>
                    <a:pt x="72" y="9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0" y="8"/>
                    <a:pt x="70" y="8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3" y="4"/>
                    <a:pt x="57" y="2"/>
                    <a:pt x="51" y="0"/>
                  </a:cubicBezTo>
                  <a:cubicBezTo>
                    <a:pt x="11" y="15"/>
                    <a:pt x="1" y="61"/>
                    <a:pt x="0" y="70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70" y="106"/>
                    <a:pt x="86" y="100"/>
                    <a:pt x="105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3867" name="Freeform 201"/>
            <p:cNvSpPr/>
            <p:nvPr/>
          </p:nvSpPr>
          <p:spPr bwMode="auto">
            <a:xfrm>
              <a:off x="6731057" y="5039453"/>
              <a:ext cx="612277" cy="581107"/>
            </a:xfrm>
            <a:custGeom>
              <a:avLst/>
              <a:gdLst>
                <a:gd name="T0" fmla="*/ 2147483647 w 352"/>
                <a:gd name="T1" fmla="*/ 2147483647 h 334"/>
                <a:gd name="T2" fmla="*/ 2147483647 w 352"/>
                <a:gd name="T3" fmla="*/ 2147483647 h 334"/>
                <a:gd name="T4" fmla="*/ 2147483647 w 352"/>
                <a:gd name="T5" fmla="*/ 0 h 334"/>
                <a:gd name="T6" fmla="*/ 0 w 352"/>
                <a:gd name="T7" fmla="*/ 2147483647 h 334"/>
                <a:gd name="T8" fmla="*/ 0 w 352"/>
                <a:gd name="T9" fmla="*/ 2147483647 h 334"/>
                <a:gd name="T10" fmla="*/ 2147483647 w 352"/>
                <a:gd name="T11" fmla="*/ 2147483647 h 334"/>
                <a:gd name="T12" fmla="*/ 2147483647 w 352"/>
                <a:gd name="T13" fmla="*/ 2147483647 h 334"/>
                <a:gd name="T14" fmla="*/ 2147483647 w 352"/>
                <a:gd name="T15" fmla="*/ 2147483647 h 334"/>
                <a:gd name="T16" fmla="*/ 2147483647 w 352"/>
                <a:gd name="T17" fmla="*/ 2147483647 h 334"/>
                <a:gd name="T18" fmla="*/ 2147483647 w 352"/>
                <a:gd name="T19" fmla="*/ 2147483647 h 33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52" h="334">
                  <a:moveTo>
                    <a:pt x="263" y="230"/>
                  </a:moveTo>
                  <a:cubicBezTo>
                    <a:pt x="175" y="230"/>
                    <a:pt x="105" y="156"/>
                    <a:pt x="105" y="74"/>
                  </a:cubicBezTo>
                  <a:cubicBezTo>
                    <a:pt x="105" y="49"/>
                    <a:pt x="112" y="21"/>
                    <a:pt x="122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255"/>
                    <a:pt x="0" y="255"/>
                    <a:pt x="0" y="255"/>
                  </a:cubicBezTo>
                  <a:cubicBezTo>
                    <a:pt x="0" y="299"/>
                    <a:pt x="35" y="334"/>
                    <a:pt x="79" y="334"/>
                  </a:cubicBezTo>
                  <a:cubicBezTo>
                    <a:pt x="184" y="334"/>
                    <a:pt x="184" y="334"/>
                    <a:pt x="184" y="334"/>
                  </a:cubicBezTo>
                  <a:cubicBezTo>
                    <a:pt x="350" y="205"/>
                    <a:pt x="350" y="205"/>
                    <a:pt x="350" y="205"/>
                  </a:cubicBezTo>
                  <a:cubicBezTo>
                    <a:pt x="352" y="204"/>
                    <a:pt x="352" y="204"/>
                    <a:pt x="352" y="204"/>
                  </a:cubicBezTo>
                  <a:cubicBezTo>
                    <a:pt x="327" y="220"/>
                    <a:pt x="295" y="230"/>
                    <a:pt x="263" y="230"/>
                  </a:cubicBezTo>
                  <a:close/>
                </a:path>
              </a:pathLst>
            </a:custGeom>
            <a:solidFill>
              <a:srgbClr val="8136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3805" name="组合 112"/>
          <p:cNvGrpSpPr/>
          <p:nvPr/>
        </p:nvGrpSpPr>
        <p:grpSpPr bwMode="auto">
          <a:xfrm>
            <a:off x="1141095" y="4364038"/>
            <a:ext cx="904875" cy="904875"/>
            <a:chOff x="2041525" y="5869596"/>
            <a:chExt cx="903725" cy="904391"/>
          </a:xfrm>
        </p:grpSpPr>
        <p:sp>
          <p:nvSpPr>
            <p:cNvPr id="34007" name="Freeform 481"/>
            <p:cNvSpPr/>
            <p:nvPr/>
          </p:nvSpPr>
          <p:spPr bwMode="auto">
            <a:xfrm>
              <a:off x="2041525" y="5869596"/>
              <a:ext cx="903725" cy="904391"/>
            </a:xfrm>
            <a:custGeom>
              <a:avLst/>
              <a:gdLst>
                <a:gd name="T0" fmla="*/ 2147483647 w 575"/>
                <a:gd name="T1" fmla="*/ 2147483647 h 575"/>
                <a:gd name="T2" fmla="*/ 2147483647 w 575"/>
                <a:gd name="T3" fmla="*/ 2147483647 h 575"/>
                <a:gd name="T4" fmla="*/ 2147483647 w 575"/>
                <a:gd name="T5" fmla="*/ 2147483647 h 575"/>
                <a:gd name="T6" fmla="*/ 2147483647 w 575"/>
                <a:gd name="T7" fmla="*/ 2147483647 h 575"/>
                <a:gd name="T8" fmla="*/ 0 w 575"/>
                <a:gd name="T9" fmla="*/ 2147483647 h 575"/>
                <a:gd name="T10" fmla="*/ 0 w 575"/>
                <a:gd name="T11" fmla="*/ 2147483647 h 575"/>
                <a:gd name="T12" fmla="*/ 2147483647 w 575"/>
                <a:gd name="T13" fmla="*/ 0 h 575"/>
                <a:gd name="T14" fmla="*/ 2147483647 w 575"/>
                <a:gd name="T15" fmla="*/ 0 h 575"/>
                <a:gd name="T16" fmla="*/ 2147483647 w 575"/>
                <a:gd name="T17" fmla="*/ 2147483647 h 57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75" h="575">
                  <a:moveTo>
                    <a:pt x="575" y="147"/>
                  </a:moveTo>
                  <a:cubicBezTo>
                    <a:pt x="575" y="429"/>
                    <a:pt x="575" y="429"/>
                    <a:pt x="575" y="429"/>
                  </a:cubicBezTo>
                  <a:cubicBezTo>
                    <a:pt x="575" y="509"/>
                    <a:pt x="509" y="575"/>
                    <a:pt x="428" y="575"/>
                  </a:cubicBezTo>
                  <a:cubicBezTo>
                    <a:pt x="147" y="575"/>
                    <a:pt x="147" y="575"/>
                    <a:pt x="147" y="575"/>
                  </a:cubicBezTo>
                  <a:cubicBezTo>
                    <a:pt x="66" y="575"/>
                    <a:pt x="0" y="509"/>
                    <a:pt x="0" y="429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66"/>
                    <a:pt x="66" y="0"/>
                    <a:pt x="147" y="0"/>
                  </a:cubicBezTo>
                  <a:cubicBezTo>
                    <a:pt x="428" y="0"/>
                    <a:pt x="428" y="0"/>
                    <a:pt x="428" y="0"/>
                  </a:cubicBezTo>
                  <a:cubicBezTo>
                    <a:pt x="509" y="0"/>
                    <a:pt x="575" y="66"/>
                    <a:pt x="575" y="147"/>
                  </a:cubicBezTo>
                  <a:close/>
                </a:path>
              </a:pathLst>
            </a:custGeom>
            <a:solidFill>
              <a:srgbClr val="C952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08" name="Freeform 482"/>
            <p:cNvSpPr/>
            <p:nvPr/>
          </p:nvSpPr>
          <p:spPr bwMode="auto">
            <a:xfrm>
              <a:off x="2241023" y="6083724"/>
              <a:ext cx="704227" cy="690263"/>
            </a:xfrm>
            <a:custGeom>
              <a:avLst/>
              <a:gdLst>
                <a:gd name="T0" fmla="*/ 2147483647 w 448"/>
                <a:gd name="T1" fmla="*/ 2147483647 h 439"/>
                <a:gd name="T2" fmla="*/ 2147483647 w 448"/>
                <a:gd name="T3" fmla="*/ 2147483647 h 439"/>
                <a:gd name="T4" fmla="*/ 2147483647 w 448"/>
                <a:gd name="T5" fmla="*/ 0 h 439"/>
                <a:gd name="T6" fmla="*/ 2147483647 w 448"/>
                <a:gd name="T7" fmla="*/ 2147483647 h 439"/>
                <a:gd name="T8" fmla="*/ 2147483647 w 448"/>
                <a:gd name="T9" fmla="*/ 2147483647 h 439"/>
                <a:gd name="T10" fmla="*/ 2147483647 w 448"/>
                <a:gd name="T11" fmla="*/ 2147483647 h 439"/>
                <a:gd name="T12" fmla="*/ 2147483647 w 448"/>
                <a:gd name="T13" fmla="*/ 2147483647 h 439"/>
                <a:gd name="T14" fmla="*/ 2147483647 w 448"/>
                <a:gd name="T15" fmla="*/ 2147483647 h 439"/>
                <a:gd name="T16" fmla="*/ 2147483647 w 448"/>
                <a:gd name="T17" fmla="*/ 2147483647 h 439"/>
                <a:gd name="T18" fmla="*/ 2147483647 w 448"/>
                <a:gd name="T19" fmla="*/ 2147483647 h 439"/>
                <a:gd name="T20" fmla="*/ 2147483647 w 448"/>
                <a:gd name="T21" fmla="*/ 2147483647 h 439"/>
                <a:gd name="T22" fmla="*/ 0 w 448"/>
                <a:gd name="T23" fmla="*/ 2147483647 h 439"/>
                <a:gd name="T24" fmla="*/ 2147483647 w 448"/>
                <a:gd name="T25" fmla="*/ 2147483647 h 439"/>
                <a:gd name="T26" fmla="*/ 2147483647 w 448"/>
                <a:gd name="T27" fmla="*/ 2147483647 h 439"/>
                <a:gd name="T28" fmla="*/ 2147483647 w 448"/>
                <a:gd name="T29" fmla="*/ 2147483647 h 43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48" h="439">
                  <a:moveTo>
                    <a:pt x="109" y="55"/>
                  </a:moveTo>
                  <a:cubicBezTo>
                    <a:pt x="114" y="4"/>
                    <a:pt x="114" y="4"/>
                    <a:pt x="114" y="4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67" y="55"/>
                    <a:pt x="267" y="55"/>
                    <a:pt x="267" y="55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62"/>
                    <a:pt x="275" y="62"/>
                    <a:pt x="275" y="62"/>
                  </a:cubicBezTo>
                  <a:cubicBezTo>
                    <a:pt x="317" y="64"/>
                    <a:pt x="317" y="64"/>
                    <a:pt x="317" y="64"/>
                  </a:cubicBezTo>
                  <a:cubicBezTo>
                    <a:pt x="448" y="194"/>
                    <a:pt x="448" y="194"/>
                    <a:pt x="448" y="194"/>
                  </a:cubicBezTo>
                  <a:cubicBezTo>
                    <a:pt x="448" y="293"/>
                    <a:pt x="448" y="293"/>
                    <a:pt x="448" y="293"/>
                  </a:cubicBezTo>
                  <a:cubicBezTo>
                    <a:pt x="448" y="373"/>
                    <a:pt x="382" y="439"/>
                    <a:pt x="301" y="439"/>
                  </a:cubicBezTo>
                  <a:cubicBezTo>
                    <a:pt x="142" y="439"/>
                    <a:pt x="142" y="439"/>
                    <a:pt x="142" y="439"/>
                  </a:cubicBezTo>
                  <a:cubicBezTo>
                    <a:pt x="0" y="297"/>
                    <a:pt x="0" y="297"/>
                    <a:pt x="0" y="297"/>
                  </a:cubicBezTo>
                  <a:cubicBezTo>
                    <a:pt x="46" y="250"/>
                    <a:pt x="46" y="250"/>
                    <a:pt x="46" y="250"/>
                  </a:cubicBezTo>
                  <a:cubicBezTo>
                    <a:pt x="46" y="55"/>
                    <a:pt x="46" y="55"/>
                    <a:pt x="46" y="55"/>
                  </a:cubicBezTo>
                  <a:lnTo>
                    <a:pt x="109" y="55"/>
                  </a:lnTo>
                  <a:close/>
                </a:path>
              </a:pathLst>
            </a:custGeom>
            <a:solidFill>
              <a:srgbClr val="8F32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09" name="Freeform 536"/>
            <p:cNvSpPr/>
            <p:nvPr/>
          </p:nvSpPr>
          <p:spPr bwMode="auto">
            <a:xfrm>
              <a:off x="2401286" y="6079069"/>
              <a:ext cx="184203" cy="91104"/>
            </a:xfrm>
            <a:custGeom>
              <a:avLst/>
              <a:gdLst>
                <a:gd name="T0" fmla="*/ 2147483647 w 117"/>
                <a:gd name="T1" fmla="*/ 0 h 58"/>
                <a:gd name="T2" fmla="*/ 2147483647 w 117"/>
                <a:gd name="T3" fmla="*/ 0 h 58"/>
                <a:gd name="T4" fmla="*/ 2147483647 w 117"/>
                <a:gd name="T5" fmla="*/ 2147483647 h 58"/>
                <a:gd name="T6" fmla="*/ 2147483647 w 117"/>
                <a:gd name="T7" fmla="*/ 2147483647 h 58"/>
                <a:gd name="T8" fmla="*/ 2147483647 w 117"/>
                <a:gd name="T9" fmla="*/ 2147483647 h 58"/>
                <a:gd name="T10" fmla="*/ 2147483647 w 117"/>
                <a:gd name="T11" fmla="*/ 2147483647 h 58"/>
                <a:gd name="T12" fmla="*/ 2147483647 w 117"/>
                <a:gd name="T13" fmla="*/ 2147483647 h 58"/>
                <a:gd name="T14" fmla="*/ 2147483647 w 117"/>
                <a:gd name="T15" fmla="*/ 2147483647 h 58"/>
                <a:gd name="T16" fmla="*/ 2147483647 w 117"/>
                <a:gd name="T17" fmla="*/ 2147483647 h 58"/>
                <a:gd name="T18" fmla="*/ 2147483647 w 117"/>
                <a:gd name="T19" fmla="*/ 2147483647 h 58"/>
                <a:gd name="T20" fmla="*/ 0 w 117"/>
                <a:gd name="T21" fmla="*/ 2147483647 h 58"/>
                <a:gd name="T22" fmla="*/ 0 w 117"/>
                <a:gd name="T23" fmla="*/ 2147483647 h 58"/>
                <a:gd name="T24" fmla="*/ 2147483647 w 117"/>
                <a:gd name="T25" fmla="*/ 0 h 5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17" h="58">
                  <a:moveTo>
                    <a:pt x="16" y="0"/>
                  </a:moveTo>
                  <a:cubicBezTo>
                    <a:pt x="101" y="0"/>
                    <a:pt x="101" y="0"/>
                    <a:pt x="101" y="0"/>
                  </a:cubicBezTo>
                  <a:cubicBezTo>
                    <a:pt x="109" y="0"/>
                    <a:pt x="117" y="7"/>
                    <a:pt x="117" y="16"/>
                  </a:cubicBezTo>
                  <a:cubicBezTo>
                    <a:pt x="117" y="58"/>
                    <a:pt x="117" y="58"/>
                    <a:pt x="117" y="58"/>
                  </a:cubicBezTo>
                  <a:cubicBezTo>
                    <a:pt x="103" y="58"/>
                    <a:pt x="103" y="58"/>
                    <a:pt x="103" y="58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3" y="16"/>
                    <a:pt x="99" y="13"/>
                    <a:pt x="95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8" y="13"/>
                    <a:pt x="14" y="16"/>
                    <a:pt x="14" y="21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8" y="0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  <p:sp>
          <p:nvSpPr>
            <p:cNvPr id="34010" name="Freeform 537"/>
            <p:cNvSpPr>
              <a:spLocks noEditPoints="1"/>
            </p:cNvSpPr>
            <p:nvPr/>
          </p:nvSpPr>
          <p:spPr bwMode="auto">
            <a:xfrm>
              <a:off x="2227058" y="6170173"/>
              <a:ext cx="532659" cy="400991"/>
            </a:xfrm>
            <a:custGeom>
              <a:avLst/>
              <a:gdLst>
                <a:gd name="T0" fmla="*/ 2147483647 w 339"/>
                <a:gd name="T1" fmla="*/ 0 h 255"/>
                <a:gd name="T2" fmla="*/ 2147483647 w 339"/>
                <a:gd name="T3" fmla="*/ 0 h 255"/>
                <a:gd name="T4" fmla="*/ 2147483647 w 339"/>
                <a:gd name="T5" fmla="*/ 2147483647 h 255"/>
                <a:gd name="T6" fmla="*/ 2147483647 w 339"/>
                <a:gd name="T7" fmla="*/ 2147483647 h 255"/>
                <a:gd name="T8" fmla="*/ 0 w 339"/>
                <a:gd name="T9" fmla="*/ 2147483647 h 255"/>
                <a:gd name="T10" fmla="*/ 0 w 339"/>
                <a:gd name="T11" fmla="*/ 2147483647 h 255"/>
                <a:gd name="T12" fmla="*/ 2147483647 w 339"/>
                <a:gd name="T13" fmla="*/ 0 h 255"/>
                <a:gd name="T14" fmla="*/ 2147483647 w 339"/>
                <a:gd name="T15" fmla="*/ 0 h 255"/>
                <a:gd name="T16" fmla="*/ 2147483647 w 339"/>
                <a:gd name="T17" fmla="*/ 0 h 255"/>
                <a:gd name="T18" fmla="*/ 2147483647 w 339"/>
                <a:gd name="T19" fmla="*/ 2147483647 h 255"/>
                <a:gd name="T20" fmla="*/ 2147483647 w 339"/>
                <a:gd name="T21" fmla="*/ 2147483647 h 255"/>
                <a:gd name="T22" fmla="*/ 2147483647 w 339"/>
                <a:gd name="T23" fmla="*/ 0 h 255"/>
                <a:gd name="T24" fmla="*/ 2147483647 w 339"/>
                <a:gd name="T25" fmla="*/ 0 h 255"/>
                <a:gd name="T26" fmla="*/ 2147483647 w 339"/>
                <a:gd name="T27" fmla="*/ 0 h 255"/>
                <a:gd name="T28" fmla="*/ 2147483647 w 339"/>
                <a:gd name="T29" fmla="*/ 2147483647 h 255"/>
                <a:gd name="T30" fmla="*/ 2147483647 w 339"/>
                <a:gd name="T31" fmla="*/ 2147483647 h 255"/>
                <a:gd name="T32" fmla="*/ 2147483647 w 339"/>
                <a:gd name="T33" fmla="*/ 2147483647 h 255"/>
                <a:gd name="T34" fmla="*/ 2147483647 w 339"/>
                <a:gd name="T35" fmla="*/ 2147483647 h 255"/>
                <a:gd name="T36" fmla="*/ 2147483647 w 339"/>
                <a:gd name="T37" fmla="*/ 0 h 25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39" h="255">
                  <a:moveTo>
                    <a:pt x="37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55" y="255"/>
                    <a:pt x="55" y="255"/>
                    <a:pt x="55" y="255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17" y="255"/>
                    <a:pt x="0" y="239"/>
                    <a:pt x="0" y="21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16"/>
                    <a:pt x="17" y="0"/>
                    <a:pt x="37" y="0"/>
                  </a:cubicBezTo>
                  <a:close/>
                  <a:moveTo>
                    <a:pt x="88" y="0"/>
                  </a:moveTo>
                  <a:cubicBezTo>
                    <a:pt x="251" y="0"/>
                    <a:pt x="251" y="0"/>
                    <a:pt x="251" y="0"/>
                  </a:cubicBezTo>
                  <a:cubicBezTo>
                    <a:pt x="251" y="255"/>
                    <a:pt x="251" y="255"/>
                    <a:pt x="251" y="255"/>
                  </a:cubicBezTo>
                  <a:cubicBezTo>
                    <a:pt x="88" y="255"/>
                    <a:pt x="88" y="255"/>
                    <a:pt x="88" y="255"/>
                  </a:cubicBezTo>
                  <a:cubicBezTo>
                    <a:pt x="88" y="0"/>
                    <a:pt x="88" y="0"/>
                    <a:pt x="88" y="0"/>
                  </a:cubicBezTo>
                  <a:close/>
                  <a:moveTo>
                    <a:pt x="284" y="0"/>
                  </a:moveTo>
                  <a:cubicBezTo>
                    <a:pt x="302" y="0"/>
                    <a:pt x="302" y="0"/>
                    <a:pt x="302" y="0"/>
                  </a:cubicBezTo>
                  <a:cubicBezTo>
                    <a:pt x="322" y="0"/>
                    <a:pt x="339" y="16"/>
                    <a:pt x="339" y="36"/>
                  </a:cubicBezTo>
                  <a:cubicBezTo>
                    <a:pt x="339" y="218"/>
                    <a:pt x="339" y="218"/>
                    <a:pt x="339" y="218"/>
                  </a:cubicBezTo>
                  <a:cubicBezTo>
                    <a:pt x="339" y="239"/>
                    <a:pt x="322" y="255"/>
                    <a:pt x="302" y="255"/>
                  </a:cubicBezTo>
                  <a:cubicBezTo>
                    <a:pt x="284" y="255"/>
                    <a:pt x="284" y="255"/>
                    <a:pt x="284" y="255"/>
                  </a:cubicBezTo>
                  <a:lnTo>
                    <a:pt x="284" y="0"/>
                  </a:lnTo>
                  <a:close/>
                </a:path>
              </a:pathLst>
            </a:custGeom>
            <a:solidFill>
              <a:srgbClr val="FCF2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4541,&quot;width&quot;:5376}"/>
</p:tagLst>
</file>

<file path=ppt/theme/theme1.xml><?xml version="1.0" encoding="utf-8"?>
<a:theme xmlns:a="http://schemas.openxmlformats.org/drawingml/2006/main" name="清风素材 https://12sc.taobao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941</Words>
  <Application>WPS 演示</Application>
  <PresentationFormat>宽屏</PresentationFormat>
  <Paragraphs>217</Paragraphs>
  <Slides>18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Arial</vt:lpstr>
      <vt:lpstr>宋体</vt:lpstr>
      <vt:lpstr>Wingdings</vt:lpstr>
      <vt:lpstr>Calibri</vt:lpstr>
      <vt:lpstr>Calibri</vt:lpstr>
      <vt:lpstr>Calibri Light</vt:lpstr>
      <vt:lpstr>等线</vt:lpstr>
      <vt:lpstr>微软雅黑</vt:lpstr>
      <vt:lpstr>Arial Unicode MS</vt:lpstr>
      <vt:lpstr>清风素材 https://12sc.taobao.com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锐旗设计;https://9ppt.taobao.com</dc:creator>
  <cp:keywords>锐旗设计；https://9ppt.taobao.com</cp:keywords>
  <dc:description>12sc.taobao.com</dc:description>
  <dc:subject>12sc.taobao.com</dc:subject>
  <cp:category>锐旗设计；https://9ppt.taobao.com</cp:category>
  <cp:lastModifiedBy>73732</cp:lastModifiedBy>
  <cp:revision>27</cp:revision>
  <dcterms:created xsi:type="dcterms:W3CDTF">2015-09-12T09:18:00Z</dcterms:created>
  <dcterms:modified xsi:type="dcterms:W3CDTF">2021-06-15T03:13:31Z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135AC9F99D1A40F9A771922833E20B35</vt:lpwstr>
  </property>
  <property fmtid="{D5CDD505-2E9C-101B-9397-08002B2CF9AE}" pid="3" name="KSOProductBuildVer">
    <vt:lpwstr>2052-11.1.0.10577</vt:lpwstr>
  </property>
</Properties>
</file>

<file path=docProps/thumbnail.jpeg>
</file>